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Figtree"/>
      <p:regular r:id="rId47"/>
      <p:bold r:id="rId48"/>
      <p:italic r:id="rId49"/>
      <p:boldItalic r:id="rId50"/>
    </p:embeddedFon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Anaheim"/>
      <p:regular r:id="rId61"/>
      <p:bold r:id="rId62"/>
    </p:embeddedFont>
    <p:embeddedFont>
      <p:font typeface="Josefin Sans"/>
      <p:regular r:id="rId63"/>
      <p:bold r:id="rId64"/>
      <p:italic r:id="rId65"/>
      <p:boldItalic r:id="rId66"/>
    </p:embeddedFont>
    <p:embeddedFont>
      <p:font typeface="Figtree SemiBold"/>
      <p:regular r:id="rId67"/>
      <p:bold r:id="rId68"/>
      <p:italic r:id="rId69"/>
      <p:boldItalic r:id="rId70"/>
    </p:embeddedFont>
    <p:embeddedFont>
      <p:font typeface="Proxima Nova Semibold"/>
      <p:regular r:id="rId71"/>
      <p:bold r:id="rId72"/>
      <p:boldItalic r:id="rId73"/>
    </p:embeddedFont>
    <p:embeddedFont>
      <p:font typeface="Albert Sans"/>
      <p:regular r:id="rId74"/>
      <p:bold r:id="rId75"/>
      <p:italic r:id="rId76"/>
      <p:boldItalic r:id="rId77"/>
    </p:embeddedFont>
    <p:embeddedFont>
      <p:font typeface="Open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FBDFE1-DEF2-46FC-A8A3-F6918C5FEB4C}">
  <a:tblStyle styleId="{C3FBDFE1-DEF2-46FC-A8A3-F6918C5FEB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4817438-8860-44B0-9773-C2B308372CE2}"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italic.fntdata"/><Relationship Id="rId81"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igtree-bold.fntdata"/><Relationship Id="rId47" Type="http://schemas.openxmlformats.org/officeDocument/2006/relationships/font" Target="fonts/Figtree-regular.fntdata"/><Relationship Id="rId49" Type="http://schemas.openxmlformats.org/officeDocument/2006/relationships/font" Target="fonts/Figtree-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5.xml"/><Relationship Id="rId75" Type="http://schemas.openxmlformats.org/officeDocument/2006/relationships/font" Target="fonts/AlbertSans-bold.fntdata"/><Relationship Id="rId30" Type="http://schemas.openxmlformats.org/officeDocument/2006/relationships/slide" Target="slides/slide24.xml"/><Relationship Id="rId74" Type="http://schemas.openxmlformats.org/officeDocument/2006/relationships/font" Target="fonts/AlbertSans-regular.fntdata"/><Relationship Id="rId33" Type="http://schemas.openxmlformats.org/officeDocument/2006/relationships/slide" Target="slides/slide27.xml"/><Relationship Id="rId77" Type="http://schemas.openxmlformats.org/officeDocument/2006/relationships/font" Target="fonts/AlbertSans-boldItalic.fntdata"/><Relationship Id="rId32" Type="http://schemas.openxmlformats.org/officeDocument/2006/relationships/slide" Target="slides/slide26.xml"/><Relationship Id="rId76" Type="http://schemas.openxmlformats.org/officeDocument/2006/relationships/font" Target="fonts/AlbertSans-italic.fntdata"/><Relationship Id="rId35" Type="http://schemas.openxmlformats.org/officeDocument/2006/relationships/slide" Target="slides/slide29.xml"/><Relationship Id="rId79" Type="http://schemas.openxmlformats.org/officeDocument/2006/relationships/font" Target="fonts/OpenSans-bold.fntdata"/><Relationship Id="rId34" Type="http://schemas.openxmlformats.org/officeDocument/2006/relationships/slide" Target="slides/slide28.xml"/><Relationship Id="rId78" Type="http://schemas.openxmlformats.org/officeDocument/2006/relationships/font" Target="fonts/OpenSans-regular.fntdata"/><Relationship Id="rId71" Type="http://schemas.openxmlformats.org/officeDocument/2006/relationships/font" Target="fonts/ProximaNovaSemibold-regular.fntdata"/><Relationship Id="rId70" Type="http://schemas.openxmlformats.org/officeDocument/2006/relationships/font" Target="fonts/Figtree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naheim-bold.fntdata"/><Relationship Id="rId61" Type="http://schemas.openxmlformats.org/officeDocument/2006/relationships/font" Target="fonts/Anaheim-regular.fntdata"/><Relationship Id="rId20" Type="http://schemas.openxmlformats.org/officeDocument/2006/relationships/slide" Target="slides/slide14.xml"/><Relationship Id="rId64" Type="http://schemas.openxmlformats.org/officeDocument/2006/relationships/font" Target="fonts/JosefinSans-bold.fntdata"/><Relationship Id="rId63" Type="http://schemas.openxmlformats.org/officeDocument/2006/relationships/font" Target="fonts/JosefinSans-regular.fntdata"/><Relationship Id="rId22" Type="http://schemas.openxmlformats.org/officeDocument/2006/relationships/slide" Target="slides/slide16.xml"/><Relationship Id="rId66" Type="http://schemas.openxmlformats.org/officeDocument/2006/relationships/font" Target="fonts/JosefinSans-boldItalic.fntdata"/><Relationship Id="rId21" Type="http://schemas.openxmlformats.org/officeDocument/2006/relationships/slide" Target="slides/slide15.xml"/><Relationship Id="rId65" Type="http://schemas.openxmlformats.org/officeDocument/2006/relationships/font" Target="fonts/JosefinSans-italic.fntdata"/><Relationship Id="rId24" Type="http://schemas.openxmlformats.org/officeDocument/2006/relationships/slide" Target="slides/slide18.xml"/><Relationship Id="rId68" Type="http://schemas.openxmlformats.org/officeDocument/2006/relationships/font" Target="fonts/FigtreeSemiBold-bold.fntdata"/><Relationship Id="rId23" Type="http://schemas.openxmlformats.org/officeDocument/2006/relationships/slide" Target="slides/slide17.xml"/><Relationship Id="rId67" Type="http://schemas.openxmlformats.org/officeDocument/2006/relationships/font" Target="fonts/FigtreeSemiBold-regular.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gtreeSemi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font" Target="fonts/Figtree-boldItalic.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251a38d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b251a38d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910c9cff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910c9cff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910c9cff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910c9cff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fcc9767a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fcc9767a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fcc9767a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9fcc9767a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9fcc9767a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9fcc9767a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9fcc9767a0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9fcc9767a0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ef9590fa1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ef9590fa1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f9590fa1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f9590fa1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ef8844e0b6_0_8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ef8844e0b6_0_8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ef8844e0b6_0_8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ef8844e0b6_0_8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ef8844e0b6_0_8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ef8844e0b6_0_8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ef8844e0b6_0_8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ef8844e0b6_0_8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ef8844e0b6_0_8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ef8844e0b6_0_8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ef8844e0b6_0_9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ef8844e0b6_0_9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2" name="Shape 3182"/>
        <p:cNvGrpSpPr/>
        <p:nvPr/>
      </p:nvGrpSpPr>
      <p:grpSpPr>
        <a:xfrm>
          <a:off x="0" y="0"/>
          <a:ext cx="0" cy="0"/>
          <a:chOff x="0" y="0"/>
          <a:chExt cx="0" cy="0"/>
        </a:xfrm>
      </p:grpSpPr>
      <p:sp>
        <p:nvSpPr>
          <p:cNvPr id="3183" name="Google Shape;3183;g1ef8844e0b6_0_1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4" name="Google Shape;3184;g1ef8844e0b6_0_1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1" name="Shape 3601"/>
        <p:cNvGrpSpPr/>
        <p:nvPr/>
      </p:nvGrpSpPr>
      <p:grpSpPr>
        <a:xfrm>
          <a:off x="0" y="0"/>
          <a:ext cx="0" cy="0"/>
          <a:chOff x="0" y="0"/>
          <a:chExt cx="0" cy="0"/>
        </a:xfrm>
      </p:grpSpPr>
      <p:sp>
        <p:nvSpPr>
          <p:cNvPr id="3602" name="Google Shape;3602;g1ef8844e0b6_0_1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3" name="Google Shape;3603;g1ef8844e0b6_0_1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1" name="Shape 3771"/>
        <p:cNvGrpSpPr/>
        <p:nvPr/>
      </p:nvGrpSpPr>
      <p:grpSpPr>
        <a:xfrm>
          <a:off x="0" y="0"/>
          <a:ext cx="0" cy="0"/>
          <a:chOff x="0" y="0"/>
          <a:chExt cx="0" cy="0"/>
        </a:xfrm>
      </p:grpSpPr>
      <p:sp>
        <p:nvSpPr>
          <p:cNvPr id="3772" name="Google Shape;3772;g1ef8844e0b6_0_1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3" name="Google Shape;3773;g1ef8844e0b6_0_1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6" name="Shape 4176"/>
        <p:cNvGrpSpPr/>
        <p:nvPr/>
      </p:nvGrpSpPr>
      <p:grpSpPr>
        <a:xfrm>
          <a:off x="0" y="0"/>
          <a:ext cx="0" cy="0"/>
          <a:chOff x="0" y="0"/>
          <a:chExt cx="0" cy="0"/>
        </a:xfrm>
      </p:grpSpPr>
      <p:sp>
        <p:nvSpPr>
          <p:cNvPr id="4177" name="Google Shape;4177;g1ef8844e0b6_0_12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8" name="Google Shape;4178;g1ef8844e0b6_0_12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6" name="Shape 4556"/>
        <p:cNvGrpSpPr/>
        <p:nvPr/>
      </p:nvGrpSpPr>
      <p:grpSpPr>
        <a:xfrm>
          <a:off x="0" y="0"/>
          <a:ext cx="0" cy="0"/>
          <a:chOff x="0" y="0"/>
          <a:chExt cx="0" cy="0"/>
        </a:xfrm>
      </p:grpSpPr>
      <p:sp>
        <p:nvSpPr>
          <p:cNvPr id="4557" name="Google Shape;4557;g1ef8844e0b6_0_1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8" name="Google Shape;4558;g1ef8844e0b6_0_1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2" name="Shape 4982"/>
        <p:cNvGrpSpPr/>
        <p:nvPr/>
      </p:nvGrpSpPr>
      <p:grpSpPr>
        <a:xfrm>
          <a:off x="0" y="0"/>
          <a:ext cx="0" cy="0"/>
          <a:chOff x="0" y="0"/>
          <a:chExt cx="0" cy="0"/>
        </a:xfrm>
      </p:grpSpPr>
      <p:sp>
        <p:nvSpPr>
          <p:cNvPr id="4983" name="Google Shape;4983;g1ef8844e0b6_0_13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4" name="Google Shape;4984;g1ef8844e0b6_0_13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3" name="Shape 5343"/>
        <p:cNvGrpSpPr/>
        <p:nvPr/>
      </p:nvGrpSpPr>
      <p:grpSpPr>
        <a:xfrm>
          <a:off x="0" y="0"/>
          <a:ext cx="0" cy="0"/>
          <a:chOff x="0" y="0"/>
          <a:chExt cx="0" cy="0"/>
        </a:xfrm>
      </p:grpSpPr>
      <p:sp>
        <p:nvSpPr>
          <p:cNvPr id="5344" name="Google Shape;5344;g1ef8844e0b6_0_13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5" name="Google Shape;5345;g1ef8844e0b6_0_13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3" name="Shape 5853"/>
        <p:cNvGrpSpPr/>
        <p:nvPr/>
      </p:nvGrpSpPr>
      <p:grpSpPr>
        <a:xfrm>
          <a:off x="0" y="0"/>
          <a:ext cx="0" cy="0"/>
          <a:chOff x="0" y="0"/>
          <a:chExt cx="0" cy="0"/>
        </a:xfrm>
      </p:grpSpPr>
      <p:sp>
        <p:nvSpPr>
          <p:cNvPr id="5854" name="Google Shape;5854;g1ef8844e0b6_0_13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5" name="Google Shape;5855;g1ef8844e0b6_0_13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3" name="Shape 6473"/>
        <p:cNvGrpSpPr/>
        <p:nvPr/>
      </p:nvGrpSpPr>
      <p:grpSpPr>
        <a:xfrm>
          <a:off x="0" y="0"/>
          <a:ext cx="0" cy="0"/>
          <a:chOff x="0" y="0"/>
          <a:chExt cx="0" cy="0"/>
        </a:xfrm>
      </p:grpSpPr>
      <p:sp>
        <p:nvSpPr>
          <p:cNvPr id="6474" name="Google Shape;6474;g1ef8844e0b6_0_14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5" name="Google Shape;6475;g1ef8844e0b6_0_14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7" name="Shape 7067"/>
        <p:cNvGrpSpPr/>
        <p:nvPr/>
      </p:nvGrpSpPr>
      <p:grpSpPr>
        <a:xfrm>
          <a:off x="0" y="0"/>
          <a:ext cx="0" cy="0"/>
          <a:chOff x="0" y="0"/>
          <a:chExt cx="0" cy="0"/>
        </a:xfrm>
      </p:grpSpPr>
      <p:sp>
        <p:nvSpPr>
          <p:cNvPr id="7068" name="Google Shape;7068;g1ef8844e0b6_0_15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9" name="Google Shape;7069;g1ef8844e0b6_0_15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8" name="Shape 7388"/>
        <p:cNvGrpSpPr/>
        <p:nvPr/>
      </p:nvGrpSpPr>
      <p:grpSpPr>
        <a:xfrm>
          <a:off x="0" y="0"/>
          <a:ext cx="0" cy="0"/>
          <a:chOff x="0" y="0"/>
          <a:chExt cx="0" cy="0"/>
        </a:xfrm>
      </p:grpSpPr>
      <p:sp>
        <p:nvSpPr>
          <p:cNvPr id="7389" name="Google Shape;7389;g1ef8844e0b6_0_15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0" name="Google Shape;7390;g1ef8844e0b6_0_15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6" name="Shape 7696"/>
        <p:cNvGrpSpPr/>
        <p:nvPr/>
      </p:nvGrpSpPr>
      <p:grpSpPr>
        <a:xfrm>
          <a:off x="0" y="0"/>
          <a:ext cx="0" cy="0"/>
          <a:chOff x="0" y="0"/>
          <a:chExt cx="0" cy="0"/>
        </a:xfrm>
      </p:grpSpPr>
      <p:sp>
        <p:nvSpPr>
          <p:cNvPr id="7697" name="Google Shape;7697;g1ef8844e0b6_0_17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8" name="Google Shape;7698;g1ef8844e0b6_0_17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f9590fa1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f9590fa1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910c9cffe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910c9cffe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910c9cffe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910c9cffe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246325" y="877725"/>
            <a:ext cx="5040900" cy="26514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5375175" y="3529225"/>
            <a:ext cx="2748600" cy="742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626" y="-9875"/>
            <a:ext cx="8166874" cy="5168900"/>
            <a:chOff x="626" y="-9875"/>
            <a:chExt cx="8166874" cy="5168900"/>
          </a:xfrm>
        </p:grpSpPr>
        <p:pic>
          <p:nvPicPr>
            <p:cNvPr id="12" name="Google Shape;12;p2"/>
            <p:cNvPicPr preferRelativeResize="0"/>
            <p:nvPr/>
          </p:nvPicPr>
          <p:blipFill rotWithShape="1">
            <a:blip r:embed="rId2">
              <a:alphaModFix/>
            </a:blip>
            <a:srcRect b="71801" l="-8828" r="-18011" t="0"/>
            <a:stretch/>
          </p:blipFill>
          <p:spPr>
            <a:xfrm rot="5400000">
              <a:off x="-1912725" y="1903475"/>
              <a:ext cx="5168900" cy="1342199"/>
            </a:xfrm>
            <a:prstGeom prst="rect">
              <a:avLst/>
            </a:prstGeom>
            <a:noFill/>
            <a:ln>
              <a:noFill/>
            </a:ln>
          </p:spPr>
        </p:pic>
        <p:pic>
          <p:nvPicPr>
            <p:cNvPr id="13" name="Google Shape;13;p2"/>
            <p:cNvPicPr preferRelativeResize="0"/>
            <p:nvPr/>
          </p:nvPicPr>
          <p:blipFill rotWithShape="1">
            <a:blip r:embed="rId2">
              <a:alphaModFix/>
            </a:blip>
            <a:srcRect b="0" l="0" r="57004" t="-13636"/>
            <a:stretch/>
          </p:blipFill>
          <p:spPr>
            <a:xfrm rot="5400000">
              <a:off x="6067550" y="3059075"/>
              <a:ext cx="1027600" cy="3172300"/>
            </a:xfrm>
            <a:prstGeom prst="rect">
              <a:avLst/>
            </a:prstGeom>
            <a:noFill/>
            <a:ln>
              <a:noFill/>
            </a:ln>
          </p:spPr>
        </p:pic>
      </p:grpSp>
      <p:grpSp>
        <p:nvGrpSpPr>
          <p:cNvPr id="14" name="Google Shape;14;p2"/>
          <p:cNvGrpSpPr/>
          <p:nvPr/>
        </p:nvGrpSpPr>
        <p:grpSpPr>
          <a:xfrm>
            <a:off x="625" y="1250"/>
            <a:ext cx="9143376" cy="5157775"/>
            <a:chOff x="625" y="1250"/>
            <a:chExt cx="9143376" cy="5157775"/>
          </a:xfrm>
        </p:grpSpPr>
        <p:pic>
          <p:nvPicPr>
            <p:cNvPr id="15" name="Google Shape;15;p2"/>
            <p:cNvPicPr preferRelativeResize="0"/>
            <p:nvPr/>
          </p:nvPicPr>
          <p:blipFill rotWithShape="1">
            <a:blip r:embed="rId3">
              <a:alphaModFix amt="70000"/>
            </a:blip>
            <a:srcRect b="52512" l="45027" r="0" t="0"/>
            <a:stretch/>
          </p:blipFill>
          <p:spPr>
            <a:xfrm flipH="1" rot="10800000">
              <a:off x="625" y="1250"/>
              <a:ext cx="2102401" cy="1872400"/>
            </a:xfrm>
            <a:prstGeom prst="rect">
              <a:avLst/>
            </a:prstGeom>
            <a:noFill/>
            <a:ln>
              <a:noFill/>
            </a:ln>
          </p:spPr>
        </p:pic>
        <p:pic>
          <p:nvPicPr>
            <p:cNvPr id="16" name="Google Shape;16;p2"/>
            <p:cNvPicPr preferRelativeResize="0"/>
            <p:nvPr/>
          </p:nvPicPr>
          <p:blipFill rotWithShape="1">
            <a:blip r:embed="rId3">
              <a:alphaModFix amt="70000"/>
            </a:blip>
            <a:srcRect b="56343" l="0" r="43509" t="0"/>
            <a:stretch/>
          </p:blipFill>
          <p:spPr>
            <a:xfrm>
              <a:off x="6325550" y="2913550"/>
              <a:ext cx="2818451" cy="2245474"/>
            </a:xfrm>
            <a:prstGeom prst="rect">
              <a:avLst/>
            </a:prstGeom>
            <a:noFill/>
            <a:ln>
              <a:noFill/>
            </a:ln>
          </p:spPr>
        </p:pic>
      </p:grpSp>
      <p:grpSp>
        <p:nvGrpSpPr>
          <p:cNvPr id="17" name="Google Shape;17;p2"/>
          <p:cNvGrpSpPr/>
          <p:nvPr/>
        </p:nvGrpSpPr>
        <p:grpSpPr>
          <a:xfrm>
            <a:off x="292350" y="1531475"/>
            <a:ext cx="8361225" cy="3225825"/>
            <a:chOff x="292350" y="1531475"/>
            <a:chExt cx="8361225" cy="3225825"/>
          </a:xfrm>
        </p:grpSpPr>
        <p:sp>
          <p:nvSpPr>
            <p:cNvPr id="18" name="Google Shape;18;p2"/>
            <p:cNvSpPr/>
            <p:nvPr/>
          </p:nvSpPr>
          <p:spPr>
            <a:xfrm>
              <a:off x="292350" y="15314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9" name="Google Shape;19;p2"/>
            <p:cNvSpPr/>
            <p:nvPr/>
          </p:nvSpPr>
          <p:spPr>
            <a:xfrm>
              <a:off x="525325" y="18124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0" name="Google Shape;20;p2"/>
            <p:cNvSpPr/>
            <p:nvPr/>
          </p:nvSpPr>
          <p:spPr>
            <a:xfrm>
              <a:off x="8275025" y="157905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1" name="Google Shape;21;p2"/>
            <p:cNvSpPr/>
            <p:nvPr/>
          </p:nvSpPr>
          <p:spPr>
            <a:xfrm>
              <a:off x="8592375" y="28035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2" name="Google Shape;22;p2"/>
            <p:cNvSpPr/>
            <p:nvPr/>
          </p:nvSpPr>
          <p:spPr>
            <a:xfrm>
              <a:off x="3146550" y="46031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 name="Shape 114"/>
        <p:cNvGrpSpPr/>
        <p:nvPr/>
      </p:nvGrpSpPr>
      <p:grpSpPr>
        <a:xfrm>
          <a:off x="0" y="0"/>
          <a:ext cx="0" cy="0"/>
          <a:chOff x="0" y="0"/>
          <a:chExt cx="0" cy="0"/>
        </a:xfrm>
      </p:grpSpPr>
      <p:sp>
        <p:nvSpPr>
          <p:cNvPr id="115" name="Google Shape;115;p11"/>
          <p:cNvSpPr txBox="1"/>
          <p:nvPr>
            <p:ph hasCustomPrompt="1" type="title"/>
          </p:nvPr>
        </p:nvSpPr>
        <p:spPr>
          <a:xfrm>
            <a:off x="713225" y="1592950"/>
            <a:ext cx="2390700" cy="1123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6" name="Google Shape;116;p11"/>
          <p:cNvSpPr txBox="1"/>
          <p:nvPr>
            <p:ph idx="1" type="subTitle"/>
          </p:nvPr>
        </p:nvSpPr>
        <p:spPr>
          <a:xfrm>
            <a:off x="713225" y="2835350"/>
            <a:ext cx="2390700" cy="71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7" name="Google Shape;117;p11"/>
          <p:cNvGrpSpPr/>
          <p:nvPr/>
        </p:nvGrpSpPr>
        <p:grpSpPr>
          <a:xfrm>
            <a:off x="-1" y="0"/>
            <a:ext cx="9144002" cy="5143501"/>
            <a:chOff x="-1" y="0"/>
            <a:chExt cx="9144002" cy="5143501"/>
          </a:xfrm>
        </p:grpSpPr>
        <p:pic>
          <p:nvPicPr>
            <p:cNvPr id="118" name="Google Shape;118;p11"/>
            <p:cNvPicPr preferRelativeResize="0"/>
            <p:nvPr/>
          </p:nvPicPr>
          <p:blipFill rotWithShape="1">
            <a:blip r:embed="rId2">
              <a:alphaModFix amt="70000"/>
            </a:blip>
            <a:srcRect b="1382" l="-763" r="44196" t="-8575"/>
            <a:stretch/>
          </p:blipFill>
          <p:spPr>
            <a:xfrm rot="-5400000">
              <a:off x="5903950" y="-1045875"/>
              <a:ext cx="2194175" cy="4285925"/>
            </a:xfrm>
            <a:prstGeom prst="rect">
              <a:avLst/>
            </a:prstGeom>
            <a:noFill/>
            <a:ln>
              <a:noFill/>
            </a:ln>
          </p:spPr>
        </p:pic>
        <p:pic>
          <p:nvPicPr>
            <p:cNvPr id="119" name="Google Shape;119;p11"/>
            <p:cNvPicPr preferRelativeResize="0"/>
            <p:nvPr/>
          </p:nvPicPr>
          <p:blipFill rotWithShape="1">
            <a:blip r:embed="rId2">
              <a:alphaModFix amt="70000"/>
            </a:blip>
            <a:srcRect b="29030" l="-15334" r="48778" t="-9005"/>
            <a:stretch/>
          </p:blipFill>
          <p:spPr>
            <a:xfrm rot="5400000">
              <a:off x="193511" y="3328638"/>
              <a:ext cx="1621351" cy="2008376"/>
            </a:xfrm>
            <a:prstGeom prst="rect">
              <a:avLst/>
            </a:prstGeom>
            <a:noFill/>
            <a:ln>
              <a:noFill/>
            </a:ln>
          </p:spPr>
        </p:pic>
      </p:grpSp>
      <p:grpSp>
        <p:nvGrpSpPr>
          <p:cNvPr id="120" name="Google Shape;120;p11"/>
          <p:cNvGrpSpPr/>
          <p:nvPr/>
        </p:nvGrpSpPr>
        <p:grpSpPr>
          <a:xfrm>
            <a:off x="1" y="-85225"/>
            <a:ext cx="6926861" cy="5228713"/>
            <a:chOff x="1" y="-85225"/>
            <a:chExt cx="6926861" cy="5228713"/>
          </a:xfrm>
        </p:grpSpPr>
        <p:pic>
          <p:nvPicPr>
            <p:cNvPr id="121" name="Google Shape;121;p11"/>
            <p:cNvPicPr preferRelativeResize="0"/>
            <p:nvPr/>
          </p:nvPicPr>
          <p:blipFill rotWithShape="1">
            <a:blip r:embed="rId3">
              <a:alphaModFix/>
            </a:blip>
            <a:srcRect b="42984" l="-28480" r="-19931" t="0"/>
            <a:stretch/>
          </p:blipFill>
          <p:spPr>
            <a:xfrm rot="-25">
              <a:off x="3933937" y="3800598"/>
              <a:ext cx="2992925" cy="1342879"/>
            </a:xfrm>
            <a:prstGeom prst="rect">
              <a:avLst/>
            </a:prstGeom>
            <a:noFill/>
            <a:ln>
              <a:noFill/>
            </a:ln>
          </p:spPr>
        </p:pic>
        <p:pic>
          <p:nvPicPr>
            <p:cNvPr id="122" name="Google Shape;122;p11"/>
            <p:cNvPicPr preferRelativeResize="0"/>
            <p:nvPr/>
          </p:nvPicPr>
          <p:blipFill rotWithShape="1">
            <a:blip r:embed="rId4">
              <a:alphaModFix/>
            </a:blip>
            <a:srcRect b="-35602" l="9107" r="46679" t="23432"/>
            <a:stretch/>
          </p:blipFill>
          <p:spPr>
            <a:xfrm flipH="1">
              <a:off x="1" y="-85225"/>
              <a:ext cx="953374" cy="1773951"/>
            </a:xfrm>
            <a:prstGeom prst="rect">
              <a:avLst/>
            </a:prstGeom>
            <a:noFill/>
            <a:ln>
              <a:noFill/>
            </a:ln>
          </p:spPr>
        </p:pic>
      </p:grpSp>
      <p:grpSp>
        <p:nvGrpSpPr>
          <p:cNvPr id="123" name="Google Shape;123;p11"/>
          <p:cNvGrpSpPr/>
          <p:nvPr/>
        </p:nvGrpSpPr>
        <p:grpSpPr>
          <a:xfrm>
            <a:off x="218725" y="192925"/>
            <a:ext cx="8488500" cy="4644475"/>
            <a:chOff x="218725" y="192925"/>
            <a:chExt cx="8488500" cy="4644475"/>
          </a:xfrm>
        </p:grpSpPr>
        <p:sp>
          <p:nvSpPr>
            <p:cNvPr id="124" name="Google Shape;124;p11"/>
            <p:cNvSpPr/>
            <p:nvPr/>
          </p:nvSpPr>
          <p:spPr>
            <a:xfrm>
              <a:off x="3779725" y="19292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25" name="Google Shape;125;p11"/>
            <p:cNvSpPr/>
            <p:nvPr/>
          </p:nvSpPr>
          <p:spPr>
            <a:xfrm>
              <a:off x="3532300" y="47762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26" name="Google Shape;126;p11"/>
            <p:cNvSpPr/>
            <p:nvPr/>
          </p:nvSpPr>
          <p:spPr>
            <a:xfrm>
              <a:off x="7603075" y="46040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27" name="Google Shape;127;p11"/>
            <p:cNvSpPr/>
            <p:nvPr/>
          </p:nvSpPr>
          <p:spPr>
            <a:xfrm>
              <a:off x="8646025" y="425042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28" name="Google Shape;128;p11"/>
            <p:cNvSpPr/>
            <p:nvPr/>
          </p:nvSpPr>
          <p:spPr>
            <a:xfrm>
              <a:off x="218725" y="22514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9" name="Shape 1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0" name="Shape 130"/>
        <p:cNvGrpSpPr/>
        <p:nvPr/>
      </p:nvGrpSpPr>
      <p:grpSpPr>
        <a:xfrm>
          <a:off x="0" y="0"/>
          <a:ext cx="0" cy="0"/>
          <a:chOff x="0" y="0"/>
          <a:chExt cx="0" cy="0"/>
        </a:xfrm>
      </p:grpSpPr>
      <p:sp>
        <p:nvSpPr>
          <p:cNvPr id="131" name="Google Shape;13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2" name="Google Shape;132;p13"/>
          <p:cNvSpPr txBox="1"/>
          <p:nvPr>
            <p:ph hasCustomPrompt="1" idx="2" type="title"/>
          </p:nvPr>
        </p:nvSpPr>
        <p:spPr>
          <a:xfrm>
            <a:off x="1246825" y="1620901"/>
            <a:ext cx="734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p:nvPr>
            <p:ph hasCustomPrompt="1" idx="3" type="title"/>
          </p:nvPr>
        </p:nvSpPr>
        <p:spPr>
          <a:xfrm>
            <a:off x="4780800" y="1620901"/>
            <a:ext cx="734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p:nvPr>
            <p:ph hasCustomPrompt="1" idx="4" type="title"/>
          </p:nvPr>
        </p:nvSpPr>
        <p:spPr>
          <a:xfrm>
            <a:off x="1246825" y="2577273"/>
            <a:ext cx="734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hasCustomPrompt="1" idx="5" type="title"/>
          </p:nvPr>
        </p:nvSpPr>
        <p:spPr>
          <a:xfrm>
            <a:off x="4780800" y="2577273"/>
            <a:ext cx="734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p:nvPr>
            <p:ph hasCustomPrompt="1" idx="6" type="title"/>
          </p:nvPr>
        </p:nvSpPr>
        <p:spPr>
          <a:xfrm>
            <a:off x="1246825" y="3533676"/>
            <a:ext cx="734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p:nvPr>
            <p:ph hasCustomPrompt="1" idx="7" type="title"/>
          </p:nvPr>
        </p:nvSpPr>
        <p:spPr>
          <a:xfrm>
            <a:off x="4780800" y="3533676"/>
            <a:ext cx="734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p:nvPr>
            <p:ph idx="1" type="subTitle"/>
          </p:nvPr>
        </p:nvSpPr>
        <p:spPr>
          <a:xfrm>
            <a:off x="2057725" y="1620901"/>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139" name="Google Shape;139;p13"/>
          <p:cNvSpPr txBox="1"/>
          <p:nvPr>
            <p:ph idx="8" type="subTitle"/>
          </p:nvPr>
        </p:nvSpPr>
        <p:spPr>
          <a:xfrm>
            <a:off x="2057725" y="2577273"/>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140" name="Google Shape;140;p13"/>
          <p:cNvSpPr txBox="1"/>
          <p:nvPr>
            <p:ph idx="9" type="subTitle"/>
          </p:nvPr>
        </p:nvSpPr>
        <p:spPr>
          <a:xfrm>
            <a:off x="2057725" y="3533676"/>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141" name="Google Shape;141;p13"/>
          <p:cNvSpPr txBox="1"/>
          <p:nvPr>
            <p:ph idx="13" type="subTitle"/>
          </p:nvPr>
        </p:nvSpPr>
        <p:spPr>
          <a:xfrm>
            <a:off x="5591700" y="1620901"/>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142" name="Google Shape;142;p13"/>
          <p:cNvSpPr txBox="1"/>
          <p:nvPr>
            <p:ph idx="14" type="subTitle"/>
          </p:nvPr>
        </p:nvSpPr>
        <p:spPr>
          <a:xfrm>
            <a:off x="5591700" y="2577273"/>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143" name="Google Shape;143;p13"/>
          <p:cNvSpPr txBox="1"/>
          <p:nvPr>
            <p:ph idx="15" type="subTitle"/>
          </p:nvPr>
        </p:nvSpPr>
        <p:spPr>
          <a:xfrm>
            <a:off x="5591700" y="3533676"/>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pic>
        <p:nvPicPr>
          <p:cNvPr id="144" name="Google Shape;144;p13"/>
          <p:cNvPicPr preferRelativeResize="0"/>
          <p:nvPr/>
        </p:nvPicPr>
        <p:blipFill rotWithShape="1">
          <a:blip r:embed="rId2">
            <a:alphaModFix amt="70000"/>
          </a:blip>
          <a:srcRect b="-12220" l="0" r="61640" t="0"/>
          <a:stretch/>
        </p:blipFill>
        <p:spPr>
          <a:xfrm flipH="1" rot="-5399984">
            <a:off x="4905163" y="2205566"/>
            <a:ext cx="1467050" cy="4424669"/>
          </a:xfrm>
          <a:prstGeom prst="rect">
            <a:avLst/>
          </a:prstGeom>
          <a:noFill/>
          <a:ln>
            <a:noFill/>
          </a:ln>
        </p:spPr>
      </p:pic>
      <p:pic>
        <p:nvPicPr>
          <p:cNvPr id="145" name="Google Shape;145;p13"/>
          <p:cNvPicPr preferRelativeResize="0"/>
          <p:nvPr/>
        </p:nvPicPr>
        <p:blipFill rotWithShape="1">
          <a:blip r:embed="rId3">
            <a:alphaModFix/>
          </a:blip>
          <a:srcRect b="-13099" l="5125" r="43202" t="-23924"/>
          <a:stretch/>
        </p:blipFill>
        <p:spPr>
          <a:xfrm rot="5400004">
            <a:off x="3336837" y="2869063"/>
            <a:ext cx="1119875" cy="3468648"/>
          </a:xfrm>
          <a:prstGeom prst="rect">
            <a:avLst/>
          </a:prstGeom>
          <a:noFill/>
          <a:ln>
            <a:noFill/>
          </a:ln>
        </p:spPr>
      </p:pic>
      <p:grpSp>
        <p:nvGrpSpPr>
          <p:cNvPr id="146" name="Google Shape;146;p13"/>
          <p:cNvGrpSpPr/>
          <p:nvPr/>
        </p:nvGrpSpPr>
        <p:grpSpPr>
          <a:xfrm>
            <a:off x="123875" y="508900"/>
            <a:ext cx="8747725" cy="4094200"/>
            <a:chOff x="123875" y="508900"/>
            <a:chExt cx="8747725" cy="4094200"/>
          </a:xfrm>
        </p:grpSpPr>
        <p:sp>
          <p:nvSpPr>
            <p:cNvPr id="147" name="Google Shape;147;p13"/>
            <p:cNvSpPr/>
            <p:nvPr/>
          </p:nvSpPr>
          <p:spPr>
            <a:xfrm>
              <a:off x="8424000" y="44489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48" name="Google Shape;148;p13"/>
            <p:cNvSpPr/>
            <p:nvPr/>
          </p:nvSpPr>
          <p:spPr>
            <a:xfrm>
              <a:off x="242800" y="38786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49" name="Google Shape;149;p13"/>
            <p:cNvSpPr/>
            <p:nvPr/>
          </p:nvSpPr>
          <p:spPr>
            <a:xfrm>
              <a:off x="8424000" y="868775"/>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50" name="Google Shape;150;p13"/>
            <p:cNvSpPr/>
            <p:nvPr/>
          </p:nvSpPr>
          <p:spPr>
            <a:xfrm>
              <a:off x="8810400" y="21936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51" name="Google Shape;151;p13"/>
            <p:cNvSpPr/>
            <p:nvPr/>
          </p:nvSpPr>
          <p:spPr>
            <a:xfrm>
              <a:off x="497825" y="20394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52" name="Google Shape;152;p13"/>
            <p:cNvSpPr/>
            <p:nvPr/>
          </p:nvSpPr>
          <p:spPr>
            <a:xfrm>
              <a:off x="123875" y="5089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3" name="Shape 153"/>
        <p:cNvGrpSpPr/>
        <p:nvPr/>
      </p:nvGrpSpPr>
      <p:grpSpPr>
        <a:xfrm>
          <a:off x="0" y="0"/>
          <a:ext cx="0" cy="0"/>
          <a:chOff x="0" y="0"/>
          <a:chExt cx="0" cy="0"/>
        </a:xfrm>
      </p:grpSpPr>
      <p:sp>
        <p:nvSpPr>
          <p:cNvPr id="154" name="Google Shape;154;p14"/>
          <p:cNvSpPr txBox="1"/>
          <p:nvPr>
            <p:ph type="title"/>
          </p:nvPr>
        </p:nvSpPr>
        <p:spPr>
          <a:xfrm>
            <a:off x="713225" y="1596875"/>
            <a:ext cx="37962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5" name="Google Shape;155;p14"/>
          <p:cNvPicPr preferRelativeResize="0"/>
          <p:nvPr/>
        </p:nvPicPr>
        <p:blipFill rotWithShape="1">
          <a:blip r:embed="rId2">
            <a:alphaModFix amt="70000"/>
          </a:blip>
          <a:srcRect b="0" l="0" r="55892" t="61050"/>
          <a:stretch/>
        </p:blipFill>
        <p:spPr>
          <a:xfrm>
            <a:off x="6943525" y="0"/>
            <a:ext cx="2200476" cy="2003376"/>
          </a:xfrm>
          <a:prstGeom prst="rect">
            <a:avLst/>
          </a:prstGeom>
          <a:noFill/>
          <a:ln>
            <a:noFill/>
          </a:ln>
        </p:spPr>
      </p:pic>
      <p:grpSp>
        <p:nvGrpSpPr>
          <p:cNvPr id="156" name="Google Shape;156;p14"/>
          <p:cNvGrpSpPr/>
          <p:nvPr/>
        </p:nvGrpSpPr>
        <p:grpSpPr>
          <a:xfrm>
            <a:off x="188350" y="241175"/>
            <a:ext cx="8698625" cy="4479525"/>
            <a:chOff x="188350" y="241175"/>
            <a:chExt cx="8698625" cy="4479525"/>
          </a:xfrm>
        </p:grpSpPr>
        <p:sp>
          <p:nvSpPr>
            <p:cNvPr id="157" name="Google Shape;157;p14"/>
            <p:cNvSpPr/>
            <p:nvPr/>
          </p:nvSpPr>
          <p:spPr>
            <a:xfrm>
              <a:off x="7763950" y="2411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58" name="Google Shape;158;p14"/>
            <p:cNvSpPr/>
            <p:nvPr/>
          </p:nvSpPr>
          <p:spPr>
            <a:xfrm>
              <a:off x="8592375" y="383417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59" name="Google Shape;159;p14"/>
            <p:cNvSpPr/>
            <p:nvPr/>
          </p:nvSpPr>
          <p:spPr>
            <a:xfrm>
              <a:off x="8653575" y="44873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60" name="Google Shape;160;p14"/>
            <p:cNvSpPr/>
            <p:nvPr/>
          </p:nvSpPr>
          <p:spPr>
            <a:xfrm>
              <a:off x="188350" y="153567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61" name="Google Shape;161;p14"/>
            <p:cNvSpPr/>
            <p:nvPr/>
          </p:nvSpPr>
          <p:spPr>
            <a:xfrm>
              <a:off x="321575" y="245255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pic>
        <p:nvPicPr>
          <p:cNvPr id="162" name="Google Shape;162;p14"/>
          <p:cNvPicPr preferRelativeResize="0"/>
          <p:nvPr/>
        </p:nvPicPr>
        <p:blipFill rotWithShape="1">
          <a:blip r:embed="rId3">
            <a:alphaModFix/>
          </a:blip>
          <a:srcRect b="-39421" l="10485" r="46680" t="-15353"/>
          <a:stretch/>
        </p:blipFill>
        <p:spPr>
          <a:xfrm flipH="1">
            <a:off x="0" y="2713975"/>
            <a:ext cx="923649" cy="24474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63" name="Shape 163"/>
        <p:cNvGrpSpPr/>
        <p:nvPr/>
      </p:nvGrpSpPr>
      <p:grpSpPr>
        <a:xfrm>
          <a:off x="0" y="0"/>
          <a:ext cx="0" cy="0"/>
          <a:chOff x="0" y="0"/>
          <a:chExt cx="0" cy="0"/>
        </a:xfrm>
      </p:grpSpPr>
      <p:sp>
        <p:nvSpPr>
          <p:cNvPr id="164" name="Google Shape;16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5" name="Google Shape;165;p15"/>
          <p:cNvPicPr preferRelativeResize="0"/>
          <p:nvPr/>
        </p:nvPicPr>
        <p:blipFill rotWithShape="1">
          <a:blip r:embed="rId2">
            <a:alphaModFix amt="70000"/>
          </a:blip>
          <a:srcRect b="4095" l="4054" r="63718" t="31612"/>
          <a:stretch/>
        </p:blipFill>
        <p:spPr>
          <a:xfrm>
            <a:off x="8049225" y="0"/>
            <a:ext cx="1094774" cy="2249100"/>
          </a:xfrm>
          <a:prstGeom prst="rect">
            <a:avLst/>
          </a:prstGeom>
          <a:noFill/>
          <a:ln>
            <a:noFill/>
          </a:ln>
        </p:spPr>
      </p:pic>
      <p:pic>
        <p:nvPicPr>
          <p:cNvPr id="166" name="Google Shape;166;p15"/>
          <p:cNvPicPr preferRelativeResize="0"/>
          <p:nvPr/>
        </p:nvPicPr>
        <p:blipFill rotWithShape="1">
          <a:blip r:embed="rId3">
            <a:alphaModFix/>
          </a:blip>
          <a:srcRect b="-20766" l="32660" r="6015" t="-16671"/>
          <a:stretch/>
        </p:blipFill>
        <p:spPr>
          <a:xfrm flipH="1" rot="10799995">
            <a:off x="0" y="1024725"/>
            <a:ext cx="804850" cy="2106999"/>
          </a:xfrm>
          <a:prstGeom prst="rect">
            <a:avLst/>
          </a:prstGeom>
          <a:noFill/>
          <a:ln>
            <a:noFill/>
          </a:ln>
        </p:spPr>
      </p:pic>
      <p:grpSp>
        <p:nvGrpSpPr>
          <p:cNvPr id="167" name="Google Shape;167;p15"/>
          <p:cNvGrpSpPr/>
          <p:nvPr/>
        </p:nvGrpSpPr>
        <p:grpSpPr>
          <a:xfrm>
            <a:off x="252200" y="186850"/>
            <a:ext cx="8729500" cy="4807875"/>
            <a:chOff x="252200" y="186850"/>
            <a:chExt cx="8729500" cy="4807875"/>
          </a:xfrm>
        </p:grpSpPr>
        <p:sp>
          <p:nvSpPr>
            <p:cNvPr id="168" name="Google Shape;168;p15"/>
            <p:cNvSpPr/>
            <p:nvPr/>
          </p:nvSpPr>
          <p:spPr>
            <a:xfrm>
              <a:off x="8827500" y="26705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69" name="Google Shape;169;p15"/>
            <p:cNvSpPr/>
            <p:nvPr/>
          </p:nvSpPr>
          <p:spPr>
            <a:xfrm>
              <a:off x="371825" y="5089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70" name="Google Shape;170;p15"/>
            <p:cNvSpPr/>
            <p:nvPr/>
          </p:nvSpPr>
          <p:spPr>
            <a:xfrm>
              <a:off x="6622375" y="4761325"/>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71" name="Google Shape;171;p15"/>
            <p:cNvSpPr/>
            <p:nvPr/>
          </p:nvSpPr>
          <p:spPr>
            <a:xfrm>
              <a:off x="2430975" y="484742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72" name="Google Shape;172;p15"/>
            <p:cNvSpPr/>
            <p:nvPr/>
          </p:nvSpPr>
          <p:spPr>
            <a:xfrm>
              <a:off x="252200" y="327512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73" name="Google Shape;173;p15"/>
            <p:cNvSpPr/>
            <p:nvPr/>
          </p:nvSpPr>
          <p:spPr>
            <a:xfrm>
              <a:off x="7187975" y="1868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74" name="Shape 174"/>
        <p:cNvGrpSpPr/>
        <p:nvPr/>
      </p:nvGrpSpPr>
      <p:grpSpPr>
        <a:xfrm>
          <a:off x="0" y="0"/>
          <a:ext cx="0" cy="0"/>
          <a:chOff x="0" y="0"/>
          <a:chExt cx="0" cy="0"/>
        </a:xfrm>
      </p:grpSpPr>
      <p:sp>
        <p:nvSpPr>
          <p:cNvPr id="175" name="Google Shape;17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76" name="Google Shape;176;p16"/>
          <p:cNvPicPr preferRelativeResize="0"/>
          <p:nvPr/>
        </p:nvPicPr>
        <p:blipFill rotWithShape="1">
          <a:blip r:embed="rId2">
            <a:alphaModFix amt="70000"/>
          </a:blip>
          <a:srcRect b="263" l="1677" r="63738" t="-5526"/>
          <a:stretch/>
        </p:blipFill>
        <p:spPr>
          <a:xfrm flipH="1" rot="-5400000">
            <a:off x="3843487" y="2832163"/>
            <a:ext cx="1127801" cy="3538475"/>
          </a:xfrm>
          <a:prstGeom prst="rect">
            <a:avLst/>
          </a:prstGeom>
          <a:noFill/>
          <a:ln>
            <a:noFill/>
          </a:ln>
        </p:spPr>
      </p:pic>
      <p:pic>
        <p:nvPicPr>
          <p:cNvPr id="177" name="Google Shape;177;p16"/>
          <p:cNvPicPr preferRelativeResize="0"/>
          <p:nvPr/>
        </p:nvPicPr>
        <p:blipFill rotWithShape="1">
          <a:blip r:embed="rId3">
            <a:alphaModFix/>
          </a:blip>
          <a:srcRect b="12929" l="53249" r="0" t="0"/>
          <a:stretch/>
        </p:blipFill>
        <p:spPr>
          <a:xfrm flipH="1" rot="-5399986">
            <a:off x="7947612" y="-672086"/>
            <a:ext cx="545449" cy="1877722"/>
          </a:xfrm>
          <a:prstGeom prst="rect">
            <a:avLst/>
          </a:prstGeom>
          <a:noFill/>
          <a:ln>
            <a:noFill/>
          </a:ln>
        </p:spPr>
      </p:pic>
      <p:grpSp>
        <p:nvGrpSpPr>
          <p:cNvPr id="178" name="Google Shape;178;p16"/>
          <p:cNvGrpSpPr/>
          <p:nvPr/>
        </p:nvGrpSpPr>
        <p:grpSpPr>
          <a:xfrm>
            <a:off x="309925" y="189675"/>
            <a:ext cx="8571600" cy="4801200"/>
            <a:chOff x="309925" y="189675"/>
            <a:chExt cx="8571600" cy="4801200"/>
          </a:xfrm>
        </p:grpSpPr>
        <p:sp>
          <p:nvSpPr>
            <p:cNvPr id="179" name="Google Shape;179;p16"/>
            <p:cNvSpPr/>
            <p:nvPr/>
          </p:nvSpPr>
          <p:spPr>
            <a:xfrm>
              <a:off x="2100975" y="46040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80" name="Google Shape;180;p16"/>
            <p:cNvSpPr/>
            <p:nvPr/>
          </p:nvSpPr>
          <p:spPr>
            <a:xfrm>
              <a:off x="309925" y="48374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81" name="Google Shape;181;p16"/>
            <p:cNvSpPr/>
            <p:nvPr/>
          </p:nvSpPr>
          <p:spPr>
            <a:xfrm>
              <a:off x="7433900" y="4757475"/>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82" name="Google Shape;182;p16"/>
            <p:cNvSpPr/>
            <p:nvPr/>
          </p:nvSpPr>
          <p:spPr>
            <a:xfrm>
              <a:off x="8820325" y="70077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83" name="Google Shape;183;p16"/>
            <p:cNvSpPr/>
            <p:nvPr/>
          </p:nvSpPr>
          <p:spPr>
            <a:xfrm>
              <a:off x="6257900" y="1896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84" name="Shape 184"/>
        <p:cNvGrpSpPr/>
        <p:nvPr/>
      </p:nvGrpSpPr>
      <p:grpSpPr>
        <a:xfrm>
          <a:off x="0" y="0"/>
          <a:ext cx="0" cy="0"/>
          <a:chOff x="0" y="0"/>
          <a:chExt cx="0" cy="0"/>
        </a:xfrm>
      </p:grpSpPr>
      <p:pic>
        <p:nvPicPr>
          <p:cNvPr id="185" name="Google Shape;185;p17"/>
          <p:cNvPicPr preferRelativeResize="0"/>
          <p:nvPr/>
        </p:nvPicPr>
        <p:blipFill rotWithShape="1">
          <a:blip r:embed="rId2">
            <a:alphaModFix amt="70000"/>
          </a:blip>
          <a:srcRect b="17088" l="-10689" r="29953" t="4270"/>
          <a:stretch/>
        </p:blipFill>
        <p:spPr>
          <a:xfrm flipH="1" rot="-5400000">
            <a:off x="6064787" y="2062588"/>
            <a:ext cx="3088100" cy="3100724"/>
          </a:xfrm>
          <a:prstGeom prst="rect">
            <a:avLst/>
          </a:prstGeom>
          <a:noFill/>
          <a:ln>
            <a:noFill/>
          </a:ln>
        </p:spPr>
      </p:pic>
      <p:sp>
        <p:nvSpPr>
          <p:cNvPr id="186" name="Google Shape;186;p17"/>
          <p:cNvSpPr txBox="1"/>
          <p:nvPr>
            <p:ph type="title"/>
          </p:nvPr>
        </p:nvSpPr>
        <p:spPr>
          <a:xfrm>
            <a:off x="713225" y="3345500"/>
            <a:ext cx="4204200" cy="534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 name="Google Shape;187;p17"/>
          <p:cNvSpPr txBox="1"/>
          <p:nvPr>
            <p:ph idx="1" type="subTitle"/>
          </p:nvPr>
        </p:nvSpPr>
        <p:spPr>
          <a:xfrm>
            <a:off x="713225" y="3822800"/>
            <a:ext cx="4204200" cy="78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8" name="Google Shape;188;p17"/>
          <p:cNvSpPr/>
          <p:nvPr>
            <p:ph idx="2" type="pic"/>
          </p:nvPr>
        </p:nvSpPr>
        <p:spPr>
          <a:xfrm>
            <a:off x="4868325" y="208700"/>
            <a:ext cx="4164600" cy="4164600"/>
          </a:xfrm>
          <a:prstGeom prst="ellipse">
            <a:avLst/>
          </a:prstGeom>
          <a:noFill/>
          <a:ln cap="flat" cmpd="sng" w="9525">
            <a:solidFill>
              <a:schemeClr val="dk1"/>
            </a:solidFill>
            <a:prstDash val="solid"/>
            <a:round/>
            <a:headEnd len="sm" w="sm" type="none"/>
            <a:tailEnd len="sm" w="sm" type="none"/>
          </a:ln>
        </p:spPr>
      </p:sp>
      <p:sp>
        <p:nvSpPr>
          <p:cNvPr id="189" name="Google Shape;189;p17"/>
          <p:cNvSpPr/>
          <p:nvPr>
            <p:ph idx="3" type="pic"/>
          </p:nvPr>
        </p:nvSpPr>
        <p:spPr>
          <a:xfrm>
            <a:off x="2458325" y="208700"/>
            <a:ext cx="2853300" cy="2853300"/>
          </a:xfrm>
          <a:prstGeom prst="ellipse">
            <a:avLst/>
          </a:prstGeom>
          <a:noFill/>
          <a:ln cap="flat" cmpd="sng" w="9525">
            <a:solidFill>
              <a:schemeClr val="dk1"/>
            </a:solidFill>
            <a:prstDash val="solid"/>
            <a:round/>
            <a:headEnd len="sm" w="sm" type="none"/>
            <a:tailEnd len="sm" w="sm" type="none"/>
          </a:ln>
        </p:spPr>
      </p:sp>
      <p:pic>
        <p:nvPicPr>
          <p:cNvPr id="190" name="Google Shape;190;p17"/>
          <p:cNvPicPr preferRelativeResize="0"/>
          <p:nvPr/>
        </p:nvPicPr>
        <p:blipFill rotWithShape="1">
          <a:blip r:embed="rId3">
            <a:alphaModFix/>
          </a:blip>
          <a:srcRect b="-20766" l="32660" r="6015" t="-16671"/>
          <a:stretch/>
        </p:blipFill>
        <p:spPr>
          <a:xfrm flipH="1" rot="10799996">
            <a:off x="12" y="13"/>
            <a:ext cx="1218976" cy="3191149"/>
          </a:xfrm>
          <a:prstGeom prst="rect">
            <a:avLst/>
          </a:prstGeom>
          <a:noFill/>
          <a:ln>
            <a:noFill/>
          </a:ln>
        </p:spPr>
      </p:pic>
      <p:grpSp>
        <p:nvGrpSpPr>
          <p:cNvPr id="191" name="Google Shape;191;p17"/>
          <p:cNvGrpSpPr/>
          <p:nvPr/>
        </p:nvGrpSpPr>
        <p:grpSpPr>
          <a:xfrm>
            <a:off x="301750" y="212800"/>
            <a:ext cx="8598375" cy="4624050"/>
            <a:chOff x="301750" y="212800"/>
            <a:chExt cx="8598375" cy="4624050"/>
          </a:xfrm>
        </p:grpSpPr>
        <p:sp>
          <p:nvSpPr>
            <p:cNvPr id="192" name="Google Shape;192;p17"/>
            <p:cNvSpPr/>
            <p:nvPr/>
          </p:nvSpPr>
          <p:spPr>
            <a:xfrm>
              <a:off x="8745925" y="74792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93" name="Google Shape;193;p17"/>
            <p:cNvSpPr/>
            <p:nvPr/>
          </p:nvSpPr>
          <p:spPr>
            <a:xfrm>
              <a:off x="5425200" y="47756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94" name="Google Shape;194;p17"/>
            <p:cNvSpPr/>
            <p:nvPr/>
          </p:nvSpPr>
          <p:spPr>
            <a:xfrm>
              <a:off x="8314075" y="2128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95" name="Google Shape;195;p17"/>
            <p:cNvSpPr/>
            <p:nvPr/>
          </p:nvSpPr>
          <p:spPr>
            <a:xfrm>
              <a:off x="1347875" y="2989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96" name="Google Shape;196;p17"/>
            <p:cNvSpPr/>
            <p:nvPr/>
          </p:nvSpPr>
          <p:spPr>
            <a:xfrm>
              <a:off x="301750" y="30620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97" name="Shape 197"/>
        <p:cNvGrpSpPr/>
        <p:nvPr/>
      </p:nvGrpSpPr>
      <p:grpSpPr>
        <a:xfrm>
          <a:off x="0" y="0"/>
          <a:ext cx="0" cy="0"/>
          <a:chOff x="0" y="0"/>
          <a:chExt cx="0" cy="0"/>
        </a:xfrm>
      </p:grpSpPr>
      <p:sp>
        <p:nvSpPr>
          <p:cNvPr id="198" name="Google Shape;198;p18"/>
          <p:cNvSpPr txBox="1"/>
          <p:nvPr>
            <p:ph type="title"/>
          </p:nvPr>
        </p:nvSpPr>
        <p:spPr>
          <a:xfrm>
            <a:off x="5987575" y="539500"/>
            <a:ext cx="24432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18"/>
          <p:cNvSpPr txBox="1"/>
          <p:nvPr>
            <p:ph idx="1" type="subTitle"/>
          </p:nvPr>
        </p:nvSpPr>
        <p:spPr>
          <a:xfrm>
            <a:off x="5987575" y="1609900"/>
            <a:ext cx="2443200" cy="87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18"/>
          <p:cNvSpPr/>
          <p:nvPr>
            <p:ph idx="2" type="pic"/>
          </p:nvPr>
        </p:nvSpPr>
        <p:spPr>
          <a:xfrm>
            <a:off x="177275" y="134850"/>
            <a:ext cx="2074200" cy="2074200"/>
          </a:xfrm>
          <a:prstGeom prst="ellipse">
            <a:avLst/>
          </a:prstGeom>
          <a:noFill/>
          <a:ln cap="flat" cmpd="sng" w="9525">
            <a:solidFill>
              <a:schemeClr val="dk1"/>
            </a:solidFill>
            <a:prstDash val="solid"/>
            <a:round/>
            <a:headEnd len="sm" w="sm" type="none"/>
            <a:tailEnd len="sm" w="sm" type="none"/>
          </a:ln>
        </p:spPr>
      </p:sp>
      <p:sp>
        <p:nvSpPr>
          <p:cNvPr id="201" name="Google Shape;201;p18"/>
          <p:cNvSpPr/>
          <p:nvPr>
            <p:ph idx="3" type="pic"/>
          </p:nvPr>
        </p:nvSpPr>
        <p:spPr>
          <a:xfrm>
            <a:off x="48025" y="1612475"/>
            <a:ext cx="3462900" cy="3462900"/>
          </a:xfrm>
          <a:prstGeom prst="ellipse">
            <a:avLst/>
          </a:prstGeom>
          <a:noFill/>
          <a:ln cap="flat" cmpd="sng" w="9525">
            <a:solidFill>
              <a:schemeClr val="dk1"/>
            </a:solidFill>
            <a:prstDash val="solid"/>
            <a:round/>
            <a:headEnd len="sm" w="sm" type="none"/>
            <a:tailEnd len="sm" w="sm" type="none"/>
          </a:ln>
        </p:spPr>
      </p:sp>
      <p:sp>
        <p:nvSpPr>
          <p:cNvPr id="202" name="Google Shape;202;p18"/>
          <p:cNvSpPr/>
          <p:nvPr>
            <p:ph idx="4" type="pic"/>
          </p:nvPr>
        </p:nvSpPr>
        <p:spPr>
          <a:xfrm>
            <a:off x="3049150" y="1390725"/>
            <a:ext cx="2677800" cy="2677800"/>
          </a:xfrm>
          <a:prstGeom prst="ellipse">
            <a:avLst/>
          </a:prstGeom>
          <a:noFill/>
          <a:ln cap="flat" cmpd="sng" w="9525">
            <a:solidFill>
              <a:schemeClr val="dk1"/>
            </a:solidFill>
            <a:prstDash val="solid"/>
            <a:round/>
            <a:headEnd len="sm" w="sm" type="none"/>
            <a:tailEnd len="sm" w="sm" type="none"/>
          </a:ln>
        </p:spPr>
      </p:sp>
      <p:sp>
        <p:nvSpPr>
          <p:cNvPr id="203" name="Google Shape;203;p18"/>
          <p:cNvSpPr/>
          <p:nvPr>
            <p:ph idx="5" type="pic"/>
          </p:nvPr>
        </p:nvSpPr>
        <p:spPr>
          <a:xfrm>
            <a:off x="5126875" y="3001175"/>
            <a:ext cx="2074200" cy="2074200"/>
          </a:xfrm>
          <a:prstGeom prst="ellipse">
            <a:avLst/>
          </a:prstGeom>
          <a:noFill/>
          <a:ln cap="flat" cmpd="sng" w="9525">
            <a:solidFill>
              <a:schemeClr val="dk1"/>
            </a:solidFill>
            <a:prstDash val="solid"/>
            <a:round/>
            <a:headEnd len="sm" w="sm" type="none"/>
            <a:tailEnd len="sm" w="sm" type="none"/>
          </a:ln>
        </p:spPr>
      </p:sp>
      <p:pic>
        <p:nvPicPr>
          <p:cNvPr id="204" name="Google Shape;204;p18"/>
          <p:cNvPicPr preferRelativeResize="0"/>
          <p:nvPr/>
        </p:nvPicPr>
        <p:blipFill rotWithShape="1">
          <a:blip r:embed="rId2">
            <a:alphaModFix amt="70000"/>
          </a:blip>
          <a:srcRect b="0" l="-1418" r="62230" t="4058"/>
          <a:stretch/>
        </p:blipFill>
        <p:spPr>
          <a:xfrm rot="-5400000">
            <a:off x="3164913" y="-1141212"/>
            <a:ext cx="1500424" cy="3782851"/>
          </a:xfrm>
          <a:prstGeom prst="rect">
            <a:avLst/>
          </a:prstGeom>
          <a:noFill/>
          <a:ln>
            <a:noFill/>
          </a:ln>
        </p:spPr>
      </p:pic>
      <p:grpSp>
        <p:nvGrpSpPr>
          <p:cNvPr id="205" name="Google Shape;205;p18"/>
          <p:cNvGrpSpPr/>
          <p:nvPr/>
        </p:nvGrpSpPr>
        <p:grpSpPr>
          <a:xfrm>
            <a:off x="3629000" y="134850"/>
            <a:ext cx="5123600" cy="4738600"/>
            <a:chOff x="3629000" y="134850"/>
            <a:chExt cx="5123600" cy="4738600"/>
          </a:xfrm>
        </p:grpSpPr>
        <p:sp>
          <p:nvSpPr>
            <p:cNvPr id="206" name="Google Shape;206;p18"/>
            <p:cNvSpPr/>
            <p:nvPr/>
          </p:nvSpPr>
          <p:spPr>
            <a:xfrm>
              <a:off x="6892700" y="13485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07" name="Google Shape;207;p18"/>
            <p:cNvSpPr/>
            <p:nvPr/>
          </p:nvSpPr>
          <p:spPr>
            <a:xfrm>
              <a:off x="7178575" y="47192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08" name="Google Shape;208;p18"/>
            <p:cNvSpPr/>
            <p:nvPr/>
          </p:nvSpPr>
          <p:spPr>
            <a:xfrm>
              <a:off x="3629000" y="46040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09" name="Google Shape;209;p18"/>
            <p:cNvSpPr/>
            <p:nvPr/>
          </p:nvSpPr>
          <p:spPr>
            <a:xfrm>
              <a:off x="8691400" y="16861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10" name="Google Shape;210;p18"/>
            <p:cNvSpPr/>
            <p:nvPr/>
          </p:nvSpPr>
          <p:spPr>
            <a:xfrm>
              <a:off x="8041775" y="471925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pic>
        <p:nvPicPr>
          <p:cNvPr id="211" name="Google Shape;211;p18"/>
          <p:cNvPicPr preferRelativeResize="0"/>
          <p:nvPr/>
        </p:nvPicPr>
        <p:blipFill rotWithShape="1">
          <a:blip r:embed="rId3">
            <a:alphaModFix/>
          </a:blip>
          <a:srcRect b="42984" l="-7181" r="-19931" t="0"/>
          <a:stretch/>
        </p:blipFill>
        <p:spPr>
          <a:xfrm rot="-5400025">
            <a:off x="7190900" y="3204284"/>
            <a:ext cx="2563300" cy="134288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212" name="Shape 212"/>
        <p:cNvGrpSpPr/>
        <p:nvPr/>
      </p:nvGrpSpPr>
      <p:grpSpPr>
        <a:xfrm>
          <a:off x="0" y="0"/>
          <a:ext cx="0" cy="0"/>
          <a:chOff x="0" y="0"/>
          <a:chExt cx="0" cy="0"/>
        </a:xfrm>
      </p:grpSpPr>
      <p:sp>
        <p:nvSpPr>
          <p:cNvPr id="213" name="Google Shape;213;p19"/>
          <p:cNvSpPr txBox="1"/>
          <p:nvPr>
            <p:ph type="title"/>
          </p:nvPr>
        </p:nvSpPr>
        <p:spPr>
          <a:xfrm>
            <a:off x="713250" y="445025"/>
            <a:ext cx="484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 name="Google Shape;214;p19"/>
          <p:cNvSpPr txBox="1"/>
          <p:nvPr>
            <p:ph idx="1" type="body"/>
          </p:nvPr>
        </p:nvSpPr>
        <p:spPr>
          <a:xfrm>
            <a:off x="713250" y="1428750"/>
            <a:ext cx="7717500" cy="2286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15" name="Google Shape;215;p19"/>
          <p:cNvGrpSpPr/>
          <p:nvPr/>
        </p:nvGrpSpPr>
        <p:grpSpPr>
          <a:xfrm>
            <a:off x="1107275" y="539500"/>
            <a:ext cx="8036722" cy="4609949"/>
            <a:chOff x="1107275" y="539500"/>
            <a:chExt cx="8036722" cy="4609949"/>
          </a:xfrm>
        </p:grpSpPr>
        <p:pic>
          <p:nvPicPr>
            <p:cNvPr id="216" name="Google Shape;216;p19"/>
            <p:cNvPicPr preferRelativeResize="0"/>
            <p:nvPr/>
          </p:nvPicPr>
          <p:blipFill rotWithShape="1">
            <a:blip r:embed="rId2">
              <a:alphaModFix/>
            </a:blip>
            <a:srcRect b="12929" l="53249" r="0" t="0"/>
            <a:stretch/>
          </p:blipFill>
          <p:spPr>
            <a:xfrm rot="-5400014">
              <a:off x="1773412" y="3937864"/>
              <a:ext cx="545449" cy="1877722"/>
            </a:xfrm>
            <a:prstGeom prst="rect">
              <a:avLst/>
            </a:prstGeom>
            <a:noFill/>
            <a:ln>
              <a:noFill/>
            </a:ln>
          </p:spPr>
        </p:pic>
        <p:pic>
          <p:nvPicPr>
            <p:cNvPr id="217" name="Google Shape;217;p19"/>
            <p:cNvPicPr preferRelativeResize="0"/>
            <p:nvPr/>
          </p:nvPicPr>
          <p:blipFill rotWithShape="1">
            <a:blip r:embed="rId3">
              <a:alphaModFix/>
            </a:blip>
            <a:srcRect b="71721" l="4891" r="-17860" t="-6410"/>
            <a:stretch/>
          </p:blipFill>
          <p:spPr>
            <a:xfrm flipH="1" rot="-5400009">
              <a:off x="7129023" y="1490654"/>
              <a:ext cx="2966125" cy="1063816"/>
            </a:xfrm>
            <a:prstGeom prst="rect">
              <a:avLst/>
            </a:prstGeom>
            <a:noFill/>
            <a:ln>
              <a:noFill/>
            </a:ln>
          </p:spPr>
        </p:pic>
      </p:grpSp>
      <p:pic>
        <p:nvPicPr>
          <p:cNvPr id="218" name="Google Shape;218;p19"/>
          <p:cNvPicPr preferRelativeResize="0"/>
          <p:nvPr/>
        </p:nvPicPr>
        <p:blipFill rotWithShape="1">
          <a:blip r:embed="rId4">
            <a:alphaModFix amt="70000"/>
          </a:blip>
          <a:srcRect b="46311" l="42732" r="0" t="0"/>
          <a:stretch/>
        </p:blipFill>
        <p:spPr>
          <a:xfrm>
            <a:off x="2000" y="3304475"/>
            <a:ext cx="1902776" cy="1839025"/>
          </a:xfrm>
          <a:prstGeom prst="rect">
            <a:avLst/>
          </a:prstGeom>
          <a:noFill/>
          <a:ln>
            <a:noFill/>
          </a:ln>
        </p:spPr>
      </p:pic>
      <p:grpSp>
        <p:nvGrpSpPr>
          <p:cNvPr id="219" name="Google Shape;219;p19"/>
          <p:cNvGrpSpPr/>
          <p:nvPr/>
        </p:nvGrpSpPr>
        <p:grpSpPr>
          <a:xfrm>
            <a:off x="216925" y="163225"/>
            <a:ext cx="8813250" cy="4812375"/>
            <a:chOff x="216925" y="163225"/>
            <a:chExt cx="8813250" cy="4812375"/>
          </a:xfrm>
        </p:grpSpPr>
        <p:sp>
          <p:nvSpPr>
            <p:cNvPr id="220" name="Google Shape;220;p19"/>
            <p:cNvSpPr/>
            <p:nvPr/>
          </p:nvSpPr>
          <p:spPr>
            <a:xfrm>
              <a:off x="216925" y="364832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21" name="Google Shape;221;p19"/>
            <p:cNvSpPr/>
            <p:nvPr/>
          </p:nvSpPr>
          <p:spPr>
            <a:xfrm>
              <a:off x="3443125" y="49144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22" name="Google Shape;222;p19"/>
            <p:cNvSpPr/>
            <p:nvPr/>
          </p:nvSpPr>
          <p:spPr>
            <a:xfrm>
              <a:off x="8653575" y="4087825"/>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23" name="Google Shape;223;p19"/>
            <p:cNvSpPr/>
            <p:nvPr/>
          </p:nvSpPr>
          <p:spPr>
            <a:xfrm>
              <a:off x="8968975" y="5089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24" name="Google Shape;224;p19"/>
            <p:cNvSpPr/>
            <p:nvPr/>
          </p:nvSpPr>
          <p:spPr>
            <a:xfrm>
              <a:off x="2266825" y="16322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25" name="Shape 225"/>
        <p:cNvGrpSpPr/>
        <p:nvPr/>
      </p:nvGrpSpPr>
      <p:grpSpPr>
        <a:xfrm>
          <a:off x="0" y="0"/>
          <a:ext cx="0" cy="0"/>
          <a:chOff x="0" y="0"/>
          <a:chExt cx="0" cy="0"/>
        </a:xfrm>
      </p:grpSpPr>
      <p:sp>
        <p:nvSpPr>
          <p:cNvPr id="226" name="Google Shape;22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7" name="Google Shape;227;p20"/>
          <p:cNvSpPr txBox="1"/>
          <p:nvPr>
            <p:ph idx="1" type="subTitle"/>
          </p:nvPr>
        </p:nvSpPr>
        <p:spPr>
          <a:xfrm>
            <a:off x="1131274" y="2075412"/>
            <a:ext cx="3133200" cy="88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8" name="Google Shape;228;p20"/>
          <p:cNvSpPr txBox="1"/>
          <p:nvPr>
            <p:ph idx="2" type="subTitle"/>
          </p:nvPr>
        </p:nvSpPr>
        <p:spPr>
          <a:xfrm>
            <a:off x="3005397" y="3644899"/>
            <a:ext cx="3133200" cy="88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9" name="Google Shape;229;p20"/>
          <p:cNvSpPr txBox="1"/>
          <p:nvPr>
            <p:ph idx="3" type="subTitle"/>
          </p:nvPr>
        </p:nvSpPr>
        <p:spPr>
          <a:xfrm>
            <a:off x="4879526" y="2075413"/>
            <a:ext cx="3133200" cy="88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0" name="Google Shape;230;p20"/>
          <p:cNvSpPr txBox="1"/>
          <p:nvPr>
            <p:ph idx="4" type="subTitle"/>
          </p:nvPr>
        </p:nvSpPr>
        <p:spPr>
          <a:xfrm>
            <a:off x="1131274" y="1628113"/>
            <a:ext cx="3133200" cy="447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231" name="Google Shape;231;p20"/>
          <p:cNvSpPr txBox="1"/>
          <p:nvPr>
            <p:ph idx="5" type="subTitle"/>
          </p:nvPr>
        </p:nvSpPr>
        <p:spPr>
          <a:xfrm>
            <a:off x="3005403" y="3197600"/>
            <a:ext cx="3133200" cy="447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232" name="Google Shape;232;p20"/>
          <p:cNvSpPr txBox="1"/>
          <p:nvPr>
            <p:ph idx="6" type="subTitle"/>
          </p:nvPr>
        </p:nvSpPr>
        <p:spPr>
          <a:xfrm>
            <a:off x="4879526" y="1628113"/>
            <a:ext cx="3133200" cy="447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pic>
        <p:nvPicPr>
          <p:cNvPr id="233" name="Google Shape;233;p20"/>
          <p:cNvPicPr preferRelativeResize="0"/>
          <p:nvPr/>
        </p:nvPicPr>
        <p:blipFill rotWithShape="1">
          <a:blip r:embed="rId2">
            <a:alphaModFix amt="70000"/>
          </a:blip>
          <a:srcRect b="20159" l="49441" r="0" t="0"/>
          <a:stretch/>
        </p:blipFill>
        <p:spPr>
          <a:xfrm flipH="1">
            <a:off x="7734150" y="2848275"/>
            <a:ext cx="1409850" cy="2295224"/>
          </a:xfrm>
          <a:prstGeom prst="rect">
            <a:avLst/>
          </a:prstGeom>
          <a:noFill/>
          <a:ln>
            <a:noFill/>
          </a:ln>
        </p:spPr>
      </p:pic>
      <p:grpSp>
        <p:nvGrpSpPr>
          <p:cNvPr id="234" name="Google Shape;234;p20"/>
          <p:cNvGrpSpPr/>
          <p:nvPr/>
        </p:nvGrpSpPr>
        <p:grpSpPr>
          <a:xfrm>
            <a:off x="-17851" y="628325"/>
            <a:ext cx="9197403" cy="5534798"/>
            <a:chOff x="-17851" y="628325"/>
            <a:chExt cx="9197403" cy="5534798"/>
          </a:xfrm>
        </p:grpSpPr>
        <p:pic>
          <p:nvPicPr>
            <p:cNvPr id="235" name="Google Shape;235;p20"/>
            <p:cNvPicPr preferRelativeResize="0"/>
            <p:nvPr/>
          </p:nvPicPr>
          <p:blipFill>
            <a:blip r:embed="rId3">
              <a:alphaModFix/>
            </a:blip>
            <a:stretch>
              <a:fillRect/>
            </a:stretch>
          </p:blipFill>
          <p:spPr>
            <a:xfrm rot="3599995">
              <a:off x="7079788" y="3699149"/>
              <a:ext cx="1354375" cy="2503351"/>
            </a:xfrm>
            <a:prstGeom prst="rect">
              <a:avLst/>
            </a:prstGeom>
            <a:noFill/>
            <a:ln>
              <a:noFill/>
            </a:ln>
          </p:spPr>
        </p:pic>
        <p:pic>
          <p:nvPicPr>
            <p:cNvPr id="236" name="Google Shape;236;p20"/>
            <p:cNvPicPr preferRelativeResize="0"/>
            <p:nvPr/>
          </p:nvPicPr>
          <p:blipFill rotWithShape="1">
            <a:blip r:embed="rId4">
              <a:alphaModFix/>
            </a:blip>
            <a:srcRect b="42984" l="-28480" r="-19931" t="0"/>
            <a:stretch/>
          </p:blipFill>
          <p:spPr>
            <a:xfrm rot="5399975">
              <a:off x="-842863" y="1453348"/>
              <a:ext cx="2992925" cy="1342879"/>
            </a:xfrm>
            <a:prstGeom prst="rect">
              <a:avLst/>
            </a:prstGeom>
            <a:noFill/>
            <a:ln>
              <a:noFill/>
            </a:ln>
          </p:spPr>
        </p:pic>
      </p:grpSp>
      <p:grpSp>
        <p:nvGrpSpPr>
          <p:cNvPr id="237" name="Google Shape;237;p20"/>
          <p:cNvGrpSpPr/>
          <p:nvPr/>
        </p:nvGrpSpPr>
        <p:grpSpPr>
          <a:xfrm>
            <a:off x="381050" y="133175"/>
            <a:ext cx="8466325" cy="4594675"/>
            <a:chOff x="381050" y="133175"/>
            <a:chExt cx="8466325" cy="4594675"/>
          </a:xfrm>
        </p:grpSpPr>
        <p:sp>
          <p:nvSpPr>
            <p:cNvPr id="238" name="Google Shape;238;p20"/>
            <p:cNvSpPr/>
            <p:nvPr/>
          </p:nvSpPr>
          <p:spPr>
            <a:xfrm>
              <a:off x="8693175" y="237322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39" name="Google Shape;239;p20"/>
            <p:cNvSpPr/>
            <p:nvPr/>
          </p:nvSpPr>
          <p:spPr>
            <a:xfrm>
              <a:off x="682625" y="46666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40" name="Google Shape;240;p20"/>
            <p:cNvSpPr/>
            <p:nvPr/>
          </p:nvSpPr>
          <p:spPr>
            <a:xfrm>
              <a:off x="1617175" y="133175"/>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41" name="Google Shape;241;p20"/>
            <p:cNvSpPr/>
            <p:nvPr/>
          </p:nvSpPr>
          <p:spPr>
            <a:xfrm>
              <a:off x="6957150" y="30537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42" name="Google Shape;242;p20"/>
            <p:cNvSpPr/>
            <p:nvPr/>
          </p:nvSpPr>
          <p:spPr>
            <a:xfrm>
              <a:off x="381050" y="400925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
          <p:cNvSpPr txBox="1"/>
          <p:nvPr>
            <p:ph type="title"/>
          </p:nvPr>
        </p:nvSpPr>
        <p:spPr>
          <a:xfrm>
            <a:off x="4017888" y="2150850"/>
            <a:ext cx="28128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 name="Google Shape;25;p3"/>
          <p:cNvSpPr txBox="1"/>
          <p:nvPr>
            <p:ph hasCustomPrompt="1" idx="2" type="title"/>
          </p:nvPr>
        </p:nvSpPr>
        <p:spPr>
          <a:xfrm>
            <a:off x="2313313" y="2150850"/>
            <a:ext cx="12270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pic>
        <p:nvPicPr>
          <p:cNvPr id="26" name="Google Shape;26;p3"/>
          <p:cNvPicPr preferRelativeResize="0"/>
          <p:nvPr/>
        </p:nvPicPr>
        <p:blipFill rotWithShape="1">
          <a:blip r:embed="rId2">
            <a:alphaModFix amt="70000"/>
          </a:blip>
          <a:srcRect b="0" l="52" r="56533" t="28047"/>
          <a:stretch/>
        </p:blipFill>
        <p:spPr>
          <a:xfrm rot="10800000">
            <a:off x="1975" y="2320400"/>
            <a:ext cx="1662225" cy="2836975"/>
          </a:xfrm>
          <a:prstGeom prst="rect">
            <a:avLst/>
          </a:prstGeom>
          <a:noFill/>
          <a:ln>
            <a:noFill/>
          </a:ln>
        </p:spPr>
      </p:pic>
      <p:grpSp>
        <p:nvGrpSpPr>
          <p:cNvPr id="27" name="Google Shape;27;p3"/>
          <p:cNvGrpSpPr/>
          <p:nvPr/>
        </p:nvGrpSpPr>
        <p:grpSpPr>
          <a:xfrm>
            <a:off x="1686750" y="-15850"/>
            <a:ext cx="7457250" cy="5159350"/>
            <a:chOff x="1686750" y="-15850"/>
            <a:chExt cx="7457250" cy="5159350"/>
          </a:xfrm>
        </p:grpSpPr>
        <p:pic>
          <p:nvPicPr>
            <p:cNvPr id="28" name="Google Shape;28;p3"/>
            <p:cNvPicPr preferRelativeResize="0"/>
            <p:nvPr/>
          </p:nvPicPr>
          <p:blipFill rotWithShape="1">
            <a:blip r:embed="rId3">
              <a:alphaModFix/>
            </a:blip>
            <a:srcRect b="39752" l="-44450" r="-34568" t="12572"/>
            <a:stretch/>
          </p:blipFill>
          <p:spPr>
            <a:xfrm rot="-8">
              <a:off x="5548600" y="3373504"/>
              <a:ext cx="3595400" cy="1769992"/>
            </a:xfrm>
            <a:prstGeom prst="rect">
              <a:avLst/>
            </a:prstGeom>
            <a:noFill/>
            <a:ln>
              <a:noFill/>
            </a:ln>
          </p:spPr>
        </p:pic>
        <p:pic>
          <p:nvPicPr>
            <p:cNvPr id="29" name="Google Shape;29;p3"/>
            <p:cNvPicPr preferRelativeResize="0"/>
            <p:nvPr/>
          </p:nvPicPr>
          <p:blipFill rotWithShape="1">
            <a:blip r:embed="rId4">
              <a:alphaModFix/>
            </a:blip>
            <a:srcRect b="-20766" l="32660" r="6015" t="-16671"/>
            <a:stretch/>
          </p:blipFill>
          <p:spPr>
            <a:xfrm flipH="1" rot="-5400004">
              <a:off x="2672837" y="-1001937"/>
              <a:ext cx="1218976" cy="3191149"/>
            </a:xfrm>
            <a:prstGeom prst="rect">
              <a:avLst/>
            </a:prstGeom>
            <a:noFill/>
            <a:ln>
              <a:noFill/>
            </a:ln>
          </p:spPr>
        </p:pic>
      </p:grpSp>
      <p:grpSp>
        <p:nvGrpSpPr>
          <p:cNvPr id="30" name="Google Shape;30;p3"/>
          <p:cNvGrpSpPr/>
          <p:nvPr/>
        </p:nvGrpSpPr>
        <p:grpSpPr>
          <a:xfrm>
            <a:off x="371125" y="252400"/>
            <a:ext cx="8515850" cy="4574550"/>
            <a:chOff x="371125" y="252400"/>
            <a:chExt cx="8515850" cy="4574550"/>
          </a:xfrm>
        </p:grpSpPr>
        <p:sp>
          <p:nvSpPr>
            <p:cNvPr id="31" name="Google Shape;31;p3"/>
            <p:cNvSpPr/>
            <p:nvPr/>
          </p:nvSpPr>
          <p:spPr>
            <a:xfrm>
              <a:off x="5643975" y="2524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2" name="Google Shape;32;p3"/>
            <p:cNvSpPr/>
            <p:nvPr/>
          </p:nvSpPr>
          <p:spPr>
            <a:xfrm>
              <a:off x="2313325" y="47657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3" name="Google Shape;33;p3"/>
            <p:cNvSpPr/>
            <p:nvPr/>
          </p:nvSpPr>
          <p:spPr>
            <a:xfrm>
              <a:off x="8653575" y="5395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4" name="Google Shape;34;p3"/>
            <p:cNvSpPr/>
            <p:nvPr/>
          </p:nvSpPr>
          <p:spPr>
            <a:xfrm>
              <a:off x="8592375" y="140612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5" name="Google Shape;35;p3"/>
            <p:cNvSpPr/>
            <p:nvPr/>
          </p:nvSpPr>
          <p:spPr>
            <a:xfrm>
              <a:off x="371125" y="9560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3" name="Shape 243"/>
        <p:cNvGrpSpPr/>
        <p:nvPr/>
      </p:nvGrpSpPr>
      <p:grpSpPr>
        <a:xfrm>
          <a:off x="0" y="0"/>
          <a:ext cx="0" cy="0"/>
          <a:chOff x="0" y="0"/>
          <a:chExt cx="0" cy="0"/>
        </a:xfrm>
      </p:grpSpPr>
      <p:sp>
        <p:nvSpPr>
          <p:cNvPr id="244" name="Google Shape;24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5" name="Google Shape;245;p21"/>
          <p:cNvSpPr txBox="1"/>
          <p:nvPr>
            <p:ph idx="1" type="subTitle"/>
          </p:nvPr>
        </p:nvSpPr>
        <p:spPr>
          <a:xfrm>
            <a:off x="870499" y="1625875"/>
            <a:ext cx="3319800" cy="10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6" name="Google Shape;246;p21"/>
          <p:cNvSpPr txBox="1"/>
          <p:nvPr>
            <p:ph idx="2" type="subTitle"/>
          </p:nvPr>
        </p:nvSpPr>
        <p:spPr>
          <a:xfrm>
            <a:off x="4953701" y="1625875"/>
            <a:ext cx="3319800" cy="10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7" name="Google Shape;247;p21"/>
          <p:cNvSpPr txBox="1"/>
          <p:nvPr>
            <p:ph idx="3" type="subTitle"/>
          </p:nvPr>
        </p:nvSpPr>
        <p:spPr>
          <a:xfrm>
            <a:off x="870499" y="3305750"/>
            <a:ext cx="3319800" cy="10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8" name="Google Shape;248;p21"/>
          <p:cNvSpPr txBox="1"/>
          <p:nvPr>
            <p:ph idx="4" type="subTitle"/>
          </p:nvPr>
        </p:nvSpPr>
        <p:spPr>
          <a:xfrm>
            <a:off x="4953700" y="3305750"/>
            <a:ext cx="3319800" cy="10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9" name="Google Shape;249;p21"/>
          <p:cNvSpPr txBox="1"/>
          <p:nvPr>
            <p:ph idx="5" type="subTitle"/>
          </p:nvPr>
        </p:nvSpPr>
        <p:spPr>
          <a:xfrm>
            <a:off x="870499" y="1262575"/>
            <a:ext cx="3319800" cy="439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250" name="Google Shape;250;p21"/>
          <p:cNvSpPr txBox="1"/>
          <p:nvPr>
            <p:ph idx="6" type="subTitle"/>
          </p:nvPr>
        </p:nvSpPr>
        <p:spPr>
          <a:xfrm>
            <a:off x="870499" y="2942459"/>
            <a:ext cx="3319800" cy="439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251" name="Google Shape;251;p21"/>
          <p:cNvSpPr txBox="1"/>
          <p:nvPr>
            <p:ph idx="7" type="subTitle"/>
          </p:nvPr>
        </p:nvSpPr>
        <p:spPr>
          <a:xfrm>
            <a:off x="4953674" y="1262575"/>
            <a:ext cx="3319800" cy="439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252" name="Google Shape;252;p21"/>
          <p:cNvSpPr txBox="1"/>
          <p:nvPr>
            <p:ph idx="8" type="subTitle"/>
          </p:nvPr>
        </p:nvSpPr>
        <p:spPr>
          <a:xfrm>
            <a:off x="4953674" y="2942459"/>
            <a:ext cx="3319800" cy="439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pic>
        <p:nvPicPr>
          <p:cNvPr id="253" name="Google Shape;253;p21"/>
          <p:cNvPicPr preferRelativeResize="0"/>
          <p:nvPr/>
        </p:nvPicPr>
        <p:blipFill rotWithShape="1">
          <a:blip r:embed="rId2">
            <a:alphaModFix amt="70000"/>
          </a:blip>
          <a:srcRect b="9115" l="3416" r="53169" t="53432"/>
          <a:stretch/>
        </p:blipFill>
        <p:spPr>
          <a:xfrm flipH="1" rot="10800000">
            <a:off x="7481775" y="3680726"/>
            <a:ext cx="1662225" cy="1476649"/>
          </a:xfrm>
          <a:prstGeom prst="rect">
            <a:avLst/>
          </a:prstGeom>
          <a:noFill/>
          <a:ln>
            <a:noFill/>
          </a:ln>
        </p:spPr>
      </p:pic>
      <p:pic>
        <p:nvPicPr>
          <p:cNvPr id="254" name="Google Shape;254;p21"/>
          <p:cNvPicPr preferRelativeResize="0"/>
          <p:nvPr/>
        </p:nvPicPr>
        <p:blipFill rotWithShape="1">
          <a:blip r:embed="rId3">
            <a:alphaModFix/>
          </a:blip>
          <a:srcRect b="0" l="0" r="47737" t="0"/>
          <a:stretch/>
        </p:blipFill>
        <p:spPr>
          <a:xfrm flipH="1">
            <a:off x="-3" y="3302075"/>
            <a:ext cx="1262401" cy="1771325"/>
          </a:xfrm>
          <a:prstGeom prst="rect">
            <a:avLst/>
          </a:prstGeom>
          <a:noFill/>
          <a:ln>
            <a:noFill/>
          </a:ln>
        </p:spPr>
      </p:pic>
      <p:grpSp>
        <p:nvGrpSpPr>
          <p:cNvPr id="255" name="Google Shape;255;p21"/>
          <p:cNvGrpSpPr/>
          <p:nvPr/>
        </p:nvGrpSpPr>
        <p:grpSpPr>
          <a:xfrm>
            <a:off x="193250" y="246625"/>
            <a:ext cx="8771275" cy="4511575"/>
            <a:chOff x="193250" y="246625"/>
            <a:chExt cx="8771275" cy="4511575"/>
          </a:xfrm>
        </p:grpSpPr>
        <p:sp>
          <p:nvSpPr>
            <p:cNvPr id="256" name="Google Shape;256;p21"/>
            <p:cNvSpPr/>
            <p:nvPr/>
          </p:nvSpPr>
          <p:spPr>
            <a:xfrm>
              <a:off x="193250" y="260745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57" name="Google Shape;257;p21"/>
            <p:cNvSpPr/>
            <p:nvPr/>
          </p:nvSpPr>
          <p:spPr>
            <a:xfrm>
              <a:off x="6937350" y="24662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58" name="Google Shape;258;p21"/>
            <p:cNvSpPr/>
            <p:nvPr/>
          </p:nvSpPr>
          <p:spPr>
            <a:xfrm>
              <a:off x="8731125" y="3680725"/>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59" name="Google Shape;259;p21"/>
            <p:cNvSpPr/>
            <p:nvPr/>
          </p:nvSpPr>
          <p:spPr>
            <a:xfrm>
              <a:off x="1769000" y="46040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60" name="Google Shape;260;p21"/>
            <p:cNvSpPr/>
            <p:nvPr/>
          </p:nvSpPr>
          <p:spPr>
            <a:xfrm>
              <a:off x="8630275" y="25411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1" name="Shape 261"/>
        <p:cNvGrpSpPr/>
        <p:nvPr/>
      </p:nvGrpSpPr>
      <p:grpSpPr>
        <a:xfrm>
          <a:off x="0" y="0"/>
          <a:ext cx="0" cy="0"/>
          <a:chOff x="0" y="0"/>
          <a:chExt cx="0" cy="0"/>
        </a:xfrm>
      </p:grpSpPr>
      <p:sp>
        <p:nvSpPr>
          <p:cNvPr id="262" name="Google Shape;26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3" name="Google Shape;263;p22"/>
          <p:cNvSpPr txBox="1"/>
          <p:nvPr>
            <p:ph idx="1" type="subTitle"/>
          </p:nvPr>
        </p:nvSpPr>
        <p:spPr>
          <a:xfrm>
            <a:off x="716450" y="1625875"/>
            <a:ext cx="2381400" cy="10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4" name="Google Shape;264;p22"/>
          <p:cNvSpPr txBox="1"/>
          <p:nvPr>
            <p:ph idx="2" type="subTitle"/>
          </p:nvPr>
        </p:nvSpPr>
        <p:spPr>
          <a:xfrm>
            <a:off x="3381302" y="1625877"/>
            <a:ext cx="2381400" cy="10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5" name="Google Shape;265;p22"/>
          <p:cNvSpPr txBox="1"/>
          <p:nvPr>
            <p:ph idx="3" type="subTitle"/>
          </p:nvPr>
        </p:nvSpPr>
        <p:spPr>
          <a:xfrm>
            <a:off x="716450" y="3305750"/>
            <a:ext cx="2381400" cy="10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6" name="Google Shape;266;p22"/>
          <p:cNvSpPr txBox="1"/>
          <p:nvPr>
            <p:ph idx="4" type="subTitle"/>
          </p:nvPr>
        </p:nvSpPr>
        <p:spPr>
          <a:xfrm>
            <a:off x="3381302" y="3305751"/>
            <a:ext cx="2381400" cy="10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7" name="Google Shape;267;p22"/>
          <p:cNvSpPr txBox="1"/>
          <p:nvPr>
            <p:ph idx="5" type="subTitle"/>
          </p:nvPr>
        </p:nvSpPr>
        <p:spPr>
          <a:xfrm>
            <a:off x="6046153" y="1625881"/>
            <a:ext cx="2381400" cy="10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8" name="Google Shape;268;p22"/>
          <p:cNvSpPr txBox="1"/>
          <p:nvPr>
            <p:ph idx="6" type="subTitle"/>
          </p:nvPr>
        </p:nvSpPr>
        <p:spPr>
          <a:xfrm>
            <a:off x="6046153" y="3305750"/>
            <a:ext cx="2381400" cy="10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9" name="Google Shape;269;p22"/>
          <p:cNvSpPr txBox="1"/>
          <p:nvPr>
            <p:ph idx="7" type="subTitle"/>
          </p:nvPr>
        </p:nvSpPr>
        <p:spPr>
          <a:xfrm>
            <a:off x="716444" y="1262575"/>
            <a:ext cx="2381400" cy="439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270" name="Google Shape;270;p22"/>
          <p:cNvSpPr txBox="1"/>
          <p:nvPr>
            <p:ph idx="8" type="subTitle"/>
          </p:nvPr>
        </p:nvSpPr>
        <p:spPr>
          <a:xfrm>
            <a:off x="3381300" y="1262577"/>
            <a:ext cx="2381400" cy="439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271" name="Google Shape;271;p22"/>
          <p:cNvSpPr txBox="1"/>
          <p:nvPr>
            <p:ph idx="9" type="subTitle"/>
          </p:nvPr>
        </p:nvSpPr>
        <p:spPr>
          <a:xfrm>
            <a:off x="6046154" y="1262577"/>
            <a:ext cx="2381400" cy="439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272" name="Google Shape;272;p22"/>
          <p:cNvSpPr txBox="1"/>
          <p:nvPr>
            <p:ph idx="13" type="subTitle"/>
          </p:nvPr>
        </p:nvSpPr>
        <p:spPr>
          <a:xfrm>
            <a:off x="716444" y="2942459"/>
            <a:ext cx="2381400" cy="439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273" name="Google Shape;273;p22"/>
          <p:cNvSpPr txBox="1"/>
          <p:nvPr>
            <p:ph idx="14" type="subTitle"/>
          </p:nvPr>
        </p:nvSpPr>
        <p:spPr>
          <a:xfrm>
            <a:off x="3381300" y="2942458"/>
            <a:ext cx="2381400" cy="439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274" name="Google Shape;274;p22"/>
          <p:cNvSpPr txBox="1"/>
          <p:nvPr>
            <p:ph idx="15" type="subTitle"/>
          </p:nvPr>
        </p:nvSpPr>
        <p:spPr>
          <a:xfrm>
            <a:off x="6046156" y="2942453"/>
            <a:ext cx="2381400" cy="439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pic>
        <p:nvPicPr>
          <p:cNvPr id="275" name="Google Shape;275;p22"/>
          <p:cNvPicPr preferRelativeResize="0"/>
          <p:nvPr/>
        </p:nvPicPr>
        <p:blipFill rotWithShape="1">
          <a:blip r:embed="rId2">
            <a:alphaModFix amt="70000"/>
          </a:blip>
          <a:srcRect b="-12220" l="0" r="61640" t="0"/>
          <a:stretch/>
        </p:blipFill>
        <p:spPr>
          <a:xfrm flipH="1" rot="-5399984">
            <a:off x="4470425" y="2205566"/>
            <a:ext cx="1467050" cy="4424669"/>
          </a:xfrm>
          <a:prstGeom prst="rect">
            <a:avLst/>
          </a:prstGeom>
          <a:noFill/>
          <a:ln>
            <a:noFill/>
          </a:ln>
        </p:spPr>
      </p:pic>
      <p:pic>
        <p:nvPicPr>
          <p:cNvPr id="276" name="Google Shape;276;p22"/>
          <p:cNvPicPr preferRelativeResize="0"/>
          <p:nvPr/>
        </p:nvPicPr>
        <p:blipFill rotWithShape="1">
          <a:blip r:embed="rId3">
            <a:alphaModFix/>
          </a:blip>
          <a:srcRect b="-13099" l="5125" r="43202" t="-23924"/>
          <a:stretch/>
        </p:blipFill>
        <p:spPr>
          <a:xfrm rot="5400004">
            <a:off x="2902100" y="2869063"/>
            <a:ext cx="1119875" cy="3468648"/>
          </a:xfrm>
          <a:prstGeom prst="rect">
            <a:avLst/>
          </a:prstGeom>
          <a:noFill/>
          <a:ln>
            <a:noFill/>
          </a:ln>
        </p:spPr>
      </p:pic>
      <p:grpSp>
        <p:nvGrpSpPr>
          <p:cNvPr id="277" name="Google Shape;277;p22"/>
          <p:cNvGrpSpPr/>
          <p:nvPr/>
        </p:nvGrpSpPr>
        <p:grpSpPr>
          <a:xfrm>
            <a:off x="123875" y="508900"/>
            <a:ext cx="8747725" cy="4094200"/>
            <a:chOff x="123875" y="508900"/>
            <a:chExt cx="8747725" cy="4094200"/>
          </a:xfrm>
        </p:grpSpPr>
        <p:sp>
          <p:nvSpPr>
            <p:cNvPr id="278" name="Google Shape;278;p22"/>
            <p:cNvSpPr/>
            <p:nvPr/>
          </p:nvSpPr>
          <p:spPr>
            <a:xfrm>
              <a:off x="8424000" y="44489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79" name="Google Shape;279;p22"/>
            <p:cNvSpPr/>
            <p:nvPr/>
          </p:nvSpPr>
          <p:spPr>
            <a:xfrm>
              <a:off x="242800" y="38786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80" name="Google Shape;280;p22"/>
            <p:cNvSpPr/>
            <p:nvPr/>
          </p:nvSpPr>
          <p:spPr>
            <a:xfrm>
              <a:off x="8424000" y="868775"/>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81" name="Google Shape;281;p22"/>
            <p:cNvSpPr/>
            <p:nvPr/>
          </p:nvSpPr>
          <p:spPr>
            <a:xfrm>
              <a:off x="8810400" y="21936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82" name="Google Shape;282;p22"/>
            <p:cNvSpPr/>
            <p:nvPr/>
          </p:nvSpPr>
          <p:spPr>
            <a:xfrm>
              <a:off x="497825" y="20394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83" name="Google Shape;283;p22"/>
            <p:cNvSpPr/>
            <p:nvPr/>
          </p:nvSpPr>
          <p:spPr>
            <a:xfrm>
              <a:off x="123875" y="5089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84" name="Shape 284"/>
        <p:cNvGrpSpPr/>
        <p:nvPr/>
      </p:nvGrpSpPr>
      <p:grpSpPr>
        <a:xfrm>
          <a:off x="0" y="0"/>
          <a:ext cx="0" cy="0"/>
          <a:chOff x="0" y="0"/>
          <a:chExt cx="0" cy="0"/>
        </a:xfrm>
      </p:grpSpPr>
      <p:sp>
        <p:nvSpPr>
          <p:cNvPr id="285" name="Google Shape;285;p23"/>
          <p:cNvSpPr txBox="1"/>
          <p:nvPr>
            <p:ph type="title"/>
          </p:nvPr>
        </p:nvSpPr>
        <p:spPr>
          <a:xfrm>
            <a:off x="713255" y="1497863"/>
            <a:ext cx="35184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6" name="Google Shape;286;p23"/>
          <p:cNvSpPr txBox="1"/>
          <p:nvPr>
            <p:ph idx="1" type="subTitle"/>
          </p:nvPr>
        </p:nvSpPr>
        <p:spPr>
          <a:xfrm>
            <a:off x="713225" y="2586937"/>
            <a:ext cx="35184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7" name="Google Shape;287;p23"/>
          <p:cNvSpPr txBox="1"/>
          <p:nvPr/>
        </p:nvSpPr>
        <p:spPr>
          <a:xfrm>
            <a:off x="5155400" y="2722050"/>
            <a:ext cx="3275400" cy="663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Albert Sans"/>
                <a:ea typeface="Albert Sans"/>
                <a:cs typeface="Albert Sans"/>
                <a:sym typeface="Albert Sans"/>
              </a:rPr>
              <a:t>CREDITS:</a:t>
            </a:r>
            <a:r>
              <a:rPr lang="en" sz="1000">
                <a:solidFill>
                  <a:schemeClr val="dk1"/>
                </a:solidFill>
                <a:latin typeface="Albert Sans"/>
                <a:ea typeface="Albert Sans"/>
                <a:cs typeface="Albert Sans"/>
                <a:sym typeface="Albert Sans"/>
              </a:rPr>
              <a:t> This presentation template was created by </a:t>
            </a:r>
            <a:r>
              <a:rPr b="1" lang="en" sz="1000" u="sng">
                <a:solidFill>
                  <a:schemeClr val="dk1"/>
                </a:solidFill>
                <a:latin typeface="Albert Sans"/>
                <a:ea typeface="Albert Sans"/>
                <a:cs typeface="Albert Sans"/>
                <a:sym typeface="Albert Sans"/>
                <a:hlinkClick r:id="rId2">
                  <a:extLst>
                    <a:ext uri="{A12FA001-AC4F-418D-AE19-62706E023703}">
                      <ahyp:hlinkClr val="tx"/>
                    </a:ext>
                  </a:extLst>
                </a:hlinkClick>
              </a:rPr>
              <a:t>Slidesgo</a:t>
            </a:r>
            <a:r>
              <a:rPr lang="en" sz="1000">
                <a:solidFill>
                  <a:schemeClr val="dk1"/>
                </a:solidFill>
                <a:latin typeface="Albert Sans"/>
                <a:ea typeface="Albert Sans"/>
                <a:cs typeface="Albert Sans"/>
                <a:sym typeface="Albert Sans"/>
              </a:rPr>
              <a:t>, and includes icons by </a:t>
            </a:r>
            <a:r>
              <a:rPr b="1"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Flaticon</a:t>
            </a:r>
            <a:r>
              <a:rPr lang="en" sz="1000">
                <a:solidFill>
                  <a:schemeClr val="dk1"/>
                </a:solidFill>
                <a:latin typeface="Albert Sans"/>
                <a:ea typeface="Albert Sans"/>
                <a:cs typeface="Albert Sans"/>
                <a:sym typeface="Albert Sans"/>
              </a:rPr>
              <a:t>, and infographics &amp; images by </a:t>
            </a:r>
            <a:r>
              <a:rPr b="1" lang="en" sz="1000" u="sng">
                <a:solidFill>
                  <a:schemeClr val="dk1"/>
                </a:solidFill>
                <a:latin typeface="Albert Sans"/>
                <a:ea typeface="Albert Sans"/>
                <a:cs typeface="Albert Sans"/>
                <a:sym typeface="Albert Sans"/>
                <a:hlinkClick r:id="rId4">
                  <a:extLst>
                    <a:ext uri="{A12FA001-AC4F-418D-AE19-62706E023703}">
                      <ahyp:hlinkClr val="tx"/>
                    </a:ext>
                  </a:extLst>
                </a:hlinkClick>
              </a:rPr>
              <a:t>Freepik</a:t>
            </a:r>
            <a:r>
              <a:rPr lang="en" sz="1000" u="sng">
                <a:solidFill>
                  <a:schemeClr val="dk1"/>
                </a:solidFill>
                <a:latin typeface="Albert Sans"/>
                <a:ea typeface="Albert Sans"/>
                <a:cs typeface="Albert Sans"/>
                <a:sym typeface="Albert Sans"/>
              </a:rPr>
              <a:t> </a:t>
            </a:r>
            <a:endParaRPr b="1" sz="1000" u="sng">
              <a:solidFill>
                <a:schemeClr val="dk1"/>
              </a:solidFill>
              <a:latin typeface="Albert Sans"/>
              <a:ea typeface="Albert Sans"/>
              <a:cs typeface="Albert Sans"/>
              <a:sym typeface="Albert Sans"/>
            </a:endParaRPr>
          </a:p>
        </p:txBody>
      </p:sp>
      <p:grpSp>
        <p:nvGrpSpPr>
          <p:cNvPr id="288" name="Google Shape;288;p23"/>
          <p:cNvGrpSpPr/>
          <p:nvPr/>
        </p:nvGrpSpPr>
        <p:grpSpPr>
          <a:xfrm>
            <a:off x="1975" y="-15853"/>
            <a:ext cx="8879700" cy="5173228"/>
            <a:chOff x="1975" y="-15853"/>
            <a:chExt cx="8879700" cy="5173228"/>
          </a:xfrm>
        </p:grpSpPr>
        <p:pic>
          <p:nvPicPr>
            <p:cNvPr id="289" name="Google Shape;289;p23"/>
            <p:cNvPicPr preferRelativeResize="0"/>
            <p:nvPr/>
          </p:nvPicPr>
          <p:blipFill rotWithShape="1">
            <a:blip r:embed="rId5">
              <a:alphaModFix amt="70000"/>
            </a:blip>
            <a:srcRect b="0" l="52" r="56533" t="28047"/>
            <a:stretch/>
          </p:blipFill>
          <p:spPr>
            <a:xfrm rot="10800000">
              <a:off x="1975" y="2320400"/>
              <a:ext cx="1662225" cy="2836975"/>
            </a:xfrm>
            <a:prstGeom prst="rect">
              <a:avLst/>
            </a:prstGeom>
            <a:noFill/>
            <a:ln>
              <a:noFill/>
            </a:ln>
          </p:spPr>
        </p:pic>
        <p:pic>
          <p:nvPicPr>
            <p:cNvPr id="290" name="Google Shape;290;p23"/>
            <p:cNvPicPr preferRelativeResize="0"/>
            <p:nvPr/>
          </p:nvPicPr>
          <p:blipFill rotWithShape="1">
            <a:blip r:embed="rId5">
              <a:alphaModFix amt="70000"/>
            </a:blip>
            <a:srcRect b="0" l="50" r="63737" t="-2301"/>
            <a:stretch/>
          </p:blipFill>
          <p:spPr>
            <a:xfrm rot="-5400000">
              <a:off x="6171687" y="-1339365"/>
              <a:ext cx="1386476" cy="4033500"/>
            </a:xfrm>
            <a:prstGeom prst="rect">
              <a:avLst/>
            </a:prstGeom>
            <a:noFill/>
            <a:ln>
              <a:noFill/>
            </a:ln>
          </p:spPr>
        </p:pic>
      </p:grpSp>
      <p:grpSp>
        <p:nvGrpSpPr>
          <p:cNvPr id="291" name="Google Shape;291;p23"/>
          <p:cNvGrpSpPr/>
          <p:nvPr/>
        </p:nvGrpSpPr>
        <p:grpSpPr>
          <a:xfrm>
            <a:off x="2778113" y="0"/>
            <a:ext cx="6237562" cy="5143500"/>
            <a:chOff x="2778113" y="0"/>
            <a:chExt cx="6237562" cy="5143500"/>
          </a:xfrm>
        </p:grpSpPr>
        <p:pic>
          <p:nvPicPr>
            <p:cNvPr id="292" name="Google Shape;292;p23"/>
            <p:cNvPicPr preferRelativeResize="0"/>
            <p:nvPr/>
          </p:nvPicPr>
          <p:blipFill rotWithShape="1">
            <a:blip r:embed="rId6">
              <a:alphaModFix/>
            </a:blip>
            <a:srcRect b="-39120" l="16967" r="39815" t="-49594"/>
            <a:stretch/>
          </p:blipFill>
          <p:spPr>
            <a:xfrm flipH="1" rot="5400000">
              <a:off x="4168013" y="-1389900"/>
              <a:ext cx="1262425" cy="4042224"/>
            </a:xfrm>
            <a:prstGeom prst="rect">
              <a:avLst/>
            </a:prstGeom>
            <a:noFill/>
            <a:ln>
              <a:noFill/>
            </a:ln>
          </p:spPr>
        </p:pic>
        <p:pic>
          <p:nvPicPr>
            <p:cNvPr id="293" name="Google Shape;293;p23"/>
            <p:cNvPicPr preferRelativeResize="0"/>
            <p:nvPr/>
          </p:nvPicPr>
          <p:blipFill rotWithShape="1">
            <a:blip r:embed="rId7">
              <a:alphaModFix/>
            </a:blip>
            <a:srcRect b="45206" l="-40866" r="-55984" t="7117"/>
            <a:stretch/>
          </p:blipFill>
          <p:spPr>
            <a:xfrm rot="-6">
              <a:off x="5918500" y="3757028"/>
              <a:ext cx="3097175" cy="1386468"/>
            </a:xfrm>
            <a:prstGeom prst="rect">
              <a:avLst/>
            </a:prstGeom>
            <a:noFill/>
            <a:ln>
              <a:noFill/>
            </a:ln>
          </p:spPr>
        </p:pic>
      </p:grpSp>
      <p:grpSp>
        <p:nvGrpSpPr>
          <p:cNvPr id="294" name="Google Shape;294;p23"/>
          <p:cNvGrpSpPr/>
          <p:nvPr/>
        </p:nvGrpSpPr>
        <p:grpSpPr>
          <a:xfrm>
            <a:off x="137725" y="173200"/>
            <a:ext cx="8898150" cy="4693400"/>
            <a:chOff x="137725" y="173200"/>
            <a:chExt cx="8898150" cy="4693400"/>
          </a:xfrm>
        </p:grpSpPr>
        <p:sp>
          <p:nvSpPr>
            <p:cNvPr id="295" name="Google Shape;295;p23"/>
            <p:cNvSpPr/>
            <p:nvPr/>
          </p:nvSpPr>
          <p:spPr>
            <a:xfrm>
              <a:off x="8881675" y="10210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96" name="Google Shape;296;p23"/>
            <p:cNvSpPr/>
            <p:nvPr/>
          </p:nvSpPr>
          <p:spPr>
            <a:xfrm>
              <a:off x="2025925" y="48054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97" name="Google Shape;297;p23"/>
            <p:cNvSpPr/>
            <p:nvPr/>
          </p:nvSpPr>
          <p:spPr>
            <a:xfrm>
              <a:off x="137725" y="1732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98" name="Google Shape;298;p23"/>
            <p:cNvSpPr/>
            <p:nvPr/>
          </p:nvSpPr>
          <p:spPr>
            <a:xfrm>
              <a:off x="8770775" y="286297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299" name="Google Shape;299;p23"/>
            <p:cNvSpPr/>
            <p:nvPr/>
          </p:nvSpPr>
          <p:spPr>
            <a:xfrm>
              <a:off x="371125" y="121642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0" name="Shape 300"/>
        <p:cNvGrpSpPr/>
        <p:nvPr/>
      </p:nvGrpSpPr>
      <p:grpSpPr>
        <a:xfrm>
          <a:off x="0" y="0"/>
          <a:ext cx="0" cy="0"/>
          <a:chOff x="0" y="0"/>
          <a:chExt cx="0" cy="0"/>
        </a:xfrm>
      </p:grpSpPr>
      <p:pic>
        <p:nvPicPr>
          <p:cNvPr id="301" name="Google Shape;301;p24"/>
          <p:cNvPicPr preferRelativeResize="0"/>
          <p:nvPr/>
        </p:nvPicPr>
        <p:blipFill rotWithShape="1">
          <a:blip r:embed="rId2">
            <a:alphaModFix/>
          </a:blip>
          <a:srcRect b="-20766" l="32660" r="6015" t="-16671"/>
          <a:stretch/>
        </p:blipFill>
        <p:spPr>
          <a:xfrm flipH="1" rot="10799996">
            <a:off x="12" y="13"/>
            <a:ext cx="1218976" cy="3191149"/>
          </a:xfrm>
          <a:prstGeom prst="rect">
            <a:avLst/>
          </a:prstGeom>
          <a:noFill/>
          <a:ln>
            <a:noFill/>
          </a:ln>
        </p:spPr>
      </p:pic>
      <p:grpSp>
        <p:nvGrpSpPr>
          <p:cNvPr id="302" name="Google Shape;302;p24"/>
          <p:cNvGrpSpPr/>
          <p:nvPr/>
        </p:nvGrpSpPr>
        <p:grpSpPr>
          <a:xfrm>
            <a:off x="301750" y="212800"/>
            <a:ext cx="8598375" cy="4624050"/>
            <a:chOff x="301750" y="212800"/>
            <a:chExt cx="8598375" cy="4624050"/>
          </a:xfrm>
        </p:grpSpPr>
        <p:sp>
          <p:nvSpPr>
            <p:cNvPr id="303" name="Google Shape;303;p24"/>
            <p:cNvSpPr/>
            <p:nvPr/>
          </p:nvSpPr>
          <p:spPr>
            <a:xfrm>
              <a:off x="8745925" y="74792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04" name="Google Shape;304;p24"/>
            <p:cNvSpPr/>
            <p:nvPr/>
          </p:nvSpPr>
          <p:spPr>
            <a:xfrm>
              <a:off x="5425200" y="47756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05" name="Google Shape;305;p24"/>
            <p:cNvSpPr/>
            <p:nvPr/>
          </p:nvSpPr>
          <p:spPr>
            <a:xfrm>
              <a:off x="8314075" y="2128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06" name="Google Shape;306;p24"/>
            <p:cNvSpPr/>
            <p:nvPr/>
          </p:nvSpPr>
          <p:spPr>
            <a:xfrm>
              <a:off x="1347875" y="2989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07" name="Google Shape;307;p24"/>
            <p:cNvSpPr/>
            <p:nvPr/>
          </p:nvSpPr>
          <p:spPr>
            <a:xfrm>
              <a:off x="301750" y="30620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pic>
        <p:nvPicPr>
          <p:cNvPr id="308" name="Google Shape;308;p24"/>
          <p:cNvPicPr preferRelativeResize="0"/>
          <p:nvPr/>
        </p:nvPicPr>
        <p:blipFill rotWithShape="1">
          <a:blip r:embed="rId3">
            <a:alphaModFix amt="70000"/>
          </a:blip>
          <a:srcRect b="0" l="52" r="56533" t="28047"/>
          <a:stretch/>
        </p:blipFill>
        <p:spPr>
          <a:xfrm flipH="1" rot="10800000">
            <a:off x="7481775" y="2320400"/>
            <a:ext cx="1662225" cy="28369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09" name="Shape 309"/>
        <p:cNvGrpSpPr/>
        <p:nvPr/>
      </p:nvGrpSpPr>
      <p:grpSpPr>
        <a:xfrm>
          <a:off x="0" y="0"/>
          <a:ext cx="0" cy="0"/>
          <a:chOff x="0" y="0"/>
          <a:chExt cx="0" cy="0"/>
        </a:xfrm>
      </p:grpSpPr>
      <p:pic>
        <p:nvPicPr>
          <p:cNvPr id="310" name="Google Shape;310;p25"/>
          <p:cNvPicPr preferRelativeResize="0"/>
          <p:nvPr/>
        </p:nvPicPr>
        <p:blipFill rotWithShape="1">
          <a:blip r:embed="rId2">
            <a:alphaModFix amt="70000"/>
          </a:blip>
          <a:srcRect b="0" l="0" r="55892" t="61050"/>
          <a:stretch/>
        </p:blipFill>
        <p:spPr>
          <a:xfrm flipH="1">
            <a:off x="0" y="0"/>
            <a:ext cx="2200476" cy="2003376"/>
          </a:xfrm>
          <a:prstGeom prst="rect">
            <a:avLst/>
          </a:prstGeom>
          <a:noFill/>
          <a:ln>
            <a:noFill/>
          </a:ln>
        </p:spPr>
      </p:pic>
      <p:grpSp>
        <p:nvGrpSpPr>
          <p:cNvPr id="311" name="Google Shape;311;p25"/>
          <p:cNvGrpSpPr/>
          <p:nvPr/>
        </p:nvGrpSpPr>
        <p:grpSpPr>
          <a:xfrm flipH="1">
            <a:off x="257027" y="241175"/>
            <a:ext cx="8698625" cy="4479525"/>
            <a:chOff x="188350" y="241175"/>
            <a:chExt cx="8698625" cy="4479525"/>
          </a:xfrm>
        </p:grpSpPr>
        <p:sp>
          <p:nvSpPr>
            <p:cNvPr id="312" name="Google Shape;312;p25"/>
            <p:cNvSpPr/>
            <p:nvPr/>
          </p:nvSpPr>
          <p:spPr>
            <a:xfrm>
              <a:off x="7763950" y="2411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13" name="Google Shape;313;p25"/>
            <p:cNvSpPr/>
            <p:nvPr/>
          </p:nvSpPr>
          <p:spPr>
            <a:xfrm>
              <a:off x="8592375" y="383417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14" name="Google Shape;314;p25"/>
            <p:cNvSpPr/>
            <p:nvPr/>
          </p:nvSpPr>
          <p:spPr>
            <a:xfrm>
              <a:off x="8653575" y="44873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15" name="Google Shape;315;p25"/>
            <p:cNvSpPr/>
            <p:nvPr/>
          </p:nvSpPr>
          <p:spPr>
            <a:xfrm>
              <a:off x="188350" y="153567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316" name="Google Shape;316;p25"/>
            <p:cNvSpPr/>
            <p:nvPr/>
          </p:nvSpPr>
          <p:spPr>
            <a:xfrm>
              <a:off x="321575" y="245255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pic>
        <p:nvPicPr>
          <p:cNvPr id="317" name="Google Shape;317;p25"/>
          <p:cNvPicPr preferRelativeResize="0"/>
          <p:nvPr/>
        </p:nvPicPr>
        <p:blipFill rotWithShape="1">
          <a:blip r:embed="rId3">
            <a:alphaModFix/>
          </a:blip>
          <a:srcRect b="-39421" l="10485" r="46680" t="-15353"/>
          <a:stretch/>
        </p:blipFill>
        <p:spPr>
          <a:xfrm>
            <a:off x="8220352" y="2713975"/>
            <a:ext cx="923649" cy="24474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1" name="Shape 32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22" name="Shape 322"/>
        <p:cNvGrpSpPr/>
        <p:nvPr/>
      </p:nvGrpSpPr>
      <p:grpSpPr>
        <a:xfrm>
          <a:off x="0" y="0"/>
          <a:ext cx="0" cy="0"/>
          <a:chOff x="0" y="0"/>
          <a:chExt cx="0" cy="0"/>
        </a:xfrm>
      </p:grpSpPr>
      <p:sp>
        <p:nvSpPr>
          <p:cNvPr id="323" name="Google Shape;323;p2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4"/>
          <p:cNvSpPr txBox="1"/>
          <p:nvPr>
            <p:ph idx="1" type="body"/>
          </p:nvPr>
        </p:nvSpPr>
        <p:spPr>
          <a:xfrm>
            <a:off x="720000" y="1215750"/>
            <a:ext cx="7704000" cy="334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39" name="Google Shape;39;p4"/>
          <p:cNvPicPr preferRelativeResize="0"/>
          <p:nvPr/>
        </p:nvPicPr>
        <p:blipFill rotWithShape="1">
          <a:blip r:embed="rId2">
            <a:alphaModFix amt="70000"/>
          </a:blip>
          <a:srcRect b="0" l="57797" r="0" t="0"/>
          <a:stretch/>
        </p:blipFill>
        <p:spPr>
          <a:xfrm>
            <a:off x="3" y="301575"/>
            <a:ext cx="1391001" cy="3394426"/>
          </a:xfrm>
          <a:prstGeom prst="rect">
            <a:avLst/>
          </a:prstGeom>
          <a:noFill/>
          <a:ln>
            <a:noFill/>
          </a:ln>
        </p:spPr>
      </p:pic>
      <p:pic>
        <p:nvPicPr>
          <p:cNvPr id="40" name="Google Shape;40;p4"/>
          <p:cNvPicPr preferRelativeResize="0"/>
          <p:nvPr/>
        </p:nvPicPr>
        <p:blipFill rotWithShape="1">
          <a:blip r:embed="rId3">
            <a:alphaModFix/>
          </a:blip>
          <a:srcRect b="0" l="0" r="46680" t="0"/>
          <a:stretch/>
        </p:blipFill>
        <p:spPr>
          <a:xfrm>
            <a:off x="7994250" y="3422450"/>
            <a:ext cx="1149751" cy="1581351"/>
          </a:xfrm>
          <a:prstGeom prst="rect">
            <a:avLst/>
          </a:prstGeom>
          <a:noFill/>
          <a:ln>
            <a:noFill/>
          </a:ln>
        </p:spPr>
      </p:pic>
      <p:grpSp>
        <p:nvGrpSpPr>
          <p:cNvPr id="41" name="Google Shape;41;p4"/>
          <p:cNvGrpSpPr/>
          <p:nvPr/>
        </p:nvGrpSpPr>
        <p:grpSpPr>
          <a:xfrm>
            <a:off x="232900" y="192950"/>
            <a:ext cx="7479200" cy="4705650"/>
            <a:chOff x="232900" y="192950"/>
            <a:chExt cx="7479200" cy="4705650"/>
          </a:xfrm>
        </p:grpSpPr>
        <p:sp>
          <p:nvSpPr>
            <p:cNvPr id="42" name="Google Shape;42;p4"/>
            <p:cNvSpPr/>
            <p:nvPr/>
          </p:nvSpPr>
          <p:spPr>
            <a:xfrm>
              <a:off x="232900" y="44411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43" name="Google Shape;43;p4"/>
            <p:cNvSpPr/>
            <p:nvPr/>
          </p:nvSpPr>
          <p:spPr>
            <a:xfrm>
              <a:off x="842450" y="2394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44" name="Google Shape;44;p4"/>
            <p:cNvSpPr/>
            <p:nvPr/>
          </p:nvSpPr>
          <p:spPr>
            <a:xfrm>
              <a:off x="7154550" y="46040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45" name="Google Shape;45;p4"/>
            <p:cNvSpPr/>
            <p:nvPr/>
          </p:nvSpPr>
          <p:spPr>
            <a:xfrm>
              <a:off x="7650900" y="48374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46" name="Google Shape;46;p4"/>
            <p:cNvSpPr/>
            <p:nvPr/>
          </p:nvSpPr>
          <p:spPr>
            <a:xfrm>
              <a:off x="6952125" y="19295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 name="Google Shape;49;p5"/>
          <p:cNvSpPr txBox="1"/>
          <p:nvPr>
            <p:ph idx="1" type="subTitle"/>
          </p:nvPr>
        </p:nvSpPr>
        <p:spPr>
          <a:xfrm>
            <a:off x="3571500" y="3305750"/>
            <a:ext cx="4852500" cy="94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0" name="Google Shape;50;p5"/>
          <p:cNvSpPr txBox="1"/>
          <p:nvPr>
            <p:ph idx="2" type="subTitle"/>
          </p:nvPr>
        </p:nvSpPr>
        <p:spPr>
          <a:xfrm>
            <a:off x="720000" y="1625875"/>
            <a:ext cx="4852500" cy="9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 name="Google Shape;51;p5"/>
          <p:cNvSpPr txBox="1"/>
          <p:nvPr>
            <p:ph idx="3" type="subTitle"/>
          </p:nvPr>
        </p:nvSpPr>
        <p:spPr>
          <a:xfrm>
            <a:off x="720000" y="1262575"/>
            <a:ext cx="4852500" cy="439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sp>
        <p:nvSpPr>
          <p:cNvPr id="52" name="Google Shape;52;p5"/>
          <p:cNvSpPr txBox="1"/>
          <p:nvPr>
            <p:ph idx="4" type="subTitle"/>
          </p:nvPr>
        </p:nvSpPr>
        <p:spPr>
          <a:xfrm>
            <a:off x="3571500" y="2942459"/>
            <a:ext cx="4852500" cy="439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Figtree SemiBold"/>
              <a:buNone/>
              <a:defRPr sz="2000">
                <a:solidFill>
                  <a:schemeClr val="dk1"/>
                </a:solidFill>
                <a:latin typeface="Figtree SemiBold"/>
                <a:ea typeface="Figtree SemiBold"/>
                <a:cs typeface="Figtree SemiBold"/>
                <a:sym typeface="Figtree SemiBold"/>
              </a:defRPr>
            </a:lvl1pPr>
            <a:lvl2pPr lvl="1"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2pPr>
            <a:lvl3pPr lvl="2"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3pPr>
            <a:lvl4pPr lvl="3"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4pPr>
            <a:lvl5pPr lvl="4"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5pPr>
            <a:lvl6pPr lvl="5"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6pPr>
            <a:lvl7pPr lvl="6"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7pPr>
            <a:lvl8pPr lvl="7"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8pPr>
            <a:lvl9pPr lvl="8" rtl="0" algn="ctr">
              <a:lnSpc>
                <a:spcPct val="100000"/>
              </a:lnSpc>
              <a:spcBef>
                <a:spcPts val="0"/>
              </a:spcBef>
              <a:spcAft>
                <a:spcPts val="0"/>
              </a:spcAft>
              <a:buSzPts val="2400"/>
              <a:buFont typeface="Figtree SemiBold"/>
              <a:buNone/>
              <a:defRPr sz="2400">
                <a:latin typeface="Figtree SemiBold"/>
                <a:ea typeface="Figtree SemiBold"/>
                <a:cs typeface="Figtree SemiBold"/>
                <a:sym typeface="Figtree SemiBold"/>
              </a:defRPr>
            </a:lvl9pPr>
          </a:lstStyle>
          <a:p/>
        </p:txBody>
      </p:sp>
      <p:grpSp>
        <p:nvGrpSpPr>
          <p:cNvPr id="53" name="Google Shape;53;p5"/>
          <p:cNvGrpSpPr/>
          <p:nvPr/>
        </p:nvGrpSpPr>
        <p:grpSpPr>
          <a:xfrm>
            <a:off x="-17851" y="-1006875"/>
            <a:ext cx="9197403" cy="7169998"/>
            <a:chOff x="-17851" y="-1006875"/>
            <a:chExt cx="9197403" cy="7169998"/>
          </a:xfrm>
        </p:grpSpPr>
        <p:pic>
          <p:nvPicPr>
            <p:cNvPr id="54" name="Google Shape;54;p5"/>
            <p:cNvPicPr preferRelativeResize="0"/>
            <p:nvPr/>
          </p:nvPicPr>
          <p:blipFill>
            <a:blip r:embed="rId2">
              <a:alphaModFix/>
            </a:blip>
            <a:stretch>
              <a:fillRect/>
            </a:stretch>
          </p:blipFill>
          <p:spPr>
            <a:xfrm flipH="1" rot="-3599995">
              <a:off x="727539" y="3699149"/>
              <a:ext cx="1354375" cy="2503351"/>
            </a:xfrm>
            <a:prstGeom prst="rect">
              <a:avLst/>
            </a:prstGeom>
            <a:noFill/>
            <a:ln>
              <a:noFill/>
            </a:ln>
          </p:spPr>
        </p:pic>
        <p:pic>
          <p:nvPicPr>
            <p:cNvPr id="55" name="Google Shape;55;p5"/>
            <p:cNvPicPr preferRelativeResize="0"/>
            <p:nvPr/>
          </p:nvPicPr>
          <p:blipFill rotWithShape="1">
            <a:blip r:embed="rId3">
              <a:alphaModFix/>
            </a:blip>
            <a:srcRect b="42984" l="-28480" r="-19931" t="0"/>
            <a:stretch/>
          </p:blipFill>
          <p:spPr>
            <a:xfrm flipH="1" rot="-5399975">
              <a:off x="7011640" y="-181852"/>
              <a:ext cx="2992925" cy="1342879"/>
            </a:xfrm>
            <a:prstGeom prst="rect">
              <a:avLst/>
            </a:prstGeom>
            <a:noFill/>
            <a:ln>
              <a:noFill/>
            </a:ln>
          </p:spPr>
        </p:pic>
      </p:grpSp>
      <p:pic>
        <p:nvPicPr>
          <p:cNvPr id="56" name="Google Shape;56;p5"/>
          <p:cNvPicPr preferRelativeResize="0"/>
          <p:nvPr/>
        </p:nvPicPr>
        <p:blipFill rotWithShape="1">
          <a:blip r:embed="rId4">
            <a:alphaModFix amt="70000"/>
          </a:blip>
          <a:srcRect b="20159" l="49441" r="0" t="0"/>
          <a:stretch/>
        </p:blipFill>
        <p:spPr>
          <a:xfrm>
            <a:off x="-17848" y="2848275"/>
            <a:ext cx="1409850" cy="2295224"/>
          </a:xfrm>
          <a:prstGeom prst="rect">
            <a:avLst/>
          </a:prstGeom>
          <a:noFill/>
          <a:ln>
            <a:noFill/>
          </a:ln>
        </p:spPr>
      </p:pic>
      <p:grpSp>
        <p:nvGrpSpPr>
          <p:cNvPr id="57" name="Google Shape;57;p5"/>
          <p:cNvGrpSpPr/>
          <p:nvPr/>
        </p:nvGrpSpPr>
        <p:grpSpPr>
          <a:xfrm>
            <a:off x="309925" y="211625"/>
            <a:ext cx="8619925" cy="4684375"/>
            <a:chOff x="309925" y="211625"/>
            <a:chExt cx="8619925" cy="4684375"/>
          </a:xfrm>
        </p:grpSpPr>
        <p:sp>
          <p:nvSpPr>
            <p:cNvPr id="58" name="Google Shape;58;p5"/>
            <p:cNvSpPr/>
            <p:nvPr/>
          </p:nvSpPr>
          <p:spPr>
            <a:xfrm>
              <a:off x="8775650" y="47418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59" name="Google Shape;59;p5"/>
            <p:cNvSpPr/>
            <p:nvPr/>
          </p:nvSpPr>
          <p:spPr>
            <a:xfrm>
              <a:off x="309925" y="26350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60" name="Google Shape;60;p5"/>
            <p:cNvSpPr/>
            <p:nvPr/>
          </p:nvSpPr>
          <p:spPr>
            <a:xfrm>
              <a:off x="7603250" y="211625"/>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61" name="Google Shape;61;p5"/>
            <p:cNvSpPr/>
            <p:nvPr/>
          </p:nvSpPr>
          <p:spPr>
            <a:xfrm>
              <a:off x="8822150" y="236742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62" name="Google Shape;62;p5"/>
            <p:cNvSpPr/>
            <p:nvPr/>
          </p:nvSpPr>
          <p:spPr>
            <a:xfrm>
              <a:off x="371125" y="183185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5" name="Google Shape;65;p6"/>
          <p:cNvGrpSpPr/>
          <p:nvPr/>
        </p:nvGrpSpPr>
        <p:grpSpPr>
          <a:xfrm>
            <a:off x="0" y="23771"/>
            <a:ext cx="9144000" cy="5119729"/>
            <a:chOff x="0" y="23771"/>
            <a:chExt cx="9144000" cy="5119729"/>
          </a:xfrm>
        </p:grpSpPr>
        <p:pic>
          <p:nvPicPr>
            <p:cNvPr id="66" name="Google Shape;66;p6"/>
            <p:cNvPicPr preferRelativeResize="0"/>
            <p:nvPr/>
          </p:nvPicPr>
          <p:blipFill rotWithShape="1">
            <a:blip r:embed="rId2">
              <a:alphaModFix amt="70000"/>
            </a:blip>
            <a:srcRect b="20159" l="61878" r="0" t="0"/>
            <a:stretch/>
          </p:blipFill>
          <p:spPr>
            <a:xfrm flipH="1">
              <a:off x="8080976" y="2848275"/>
              <a:ext cx="1063024" cy="2295224"/>
            </a:xfrm>
            <a:prstGeom prst="rect">
              <a:avLst/>
            </a:prstGeom>
            <a:noFill/>
            <a:ln>
              <a:noFill/>
            </a:ln>
          </p:spPr>
        </p:pic>
        <p:pic>
          <p:nvPicPr>
            <p:cNvPr id="67" name="Google Shape;67;p6"/>
            <p:cNvPicPr preferRelativeResize="0"/>
            <p:nvPr/>
          </p:nvPicPr>
          <p:blipFill rotWithShape="1">
            <a:blip r:embed="rId2">
              <a:alphaModFix amt="70000"/>
            </a:blip>
            <a:srcRect b="-2679" l="61878" r="0" t="0"/>
            <a:stretch/>
          </p:blipFill>
          <p:spPr>
            <a:xfrm flipH="1" rot="10800000">
              <a:off x="0" y="23771"/>
              <a:ext cx="1063024" cy="2951851"/>
            </a:xfrm>
            <a:prstGeom prst="rect">
              <a:avLst/>
            </a:prstGeom>
            <a:noFill/>
            <a:ln>
              <a:noFill/>
            </a:ln>
          </p:spPr>
        </p:pic>
      </p:grpSp>
      <p:pic>
        <p:nvPicPr>
          <p:cNvPr id="68" name="Google Shape;68;p6"/>
          <p:cNvPicPr preferRelativeResize="0"/>
          <p:nvPr/>
        </p:nvPicPr>
        <p:blipFill rotWithShape="1">
          <a:blip r:embed="rId3">
            <a:alphaModFix/>
          </a:blip>
          <a:srcRect b="42984" l="-35022" r="-39741" t="17479"/>
          <a:stretch/>
        </p:blipFill>
        <p:spPr>
          <a:xfrm rot="-26">
            <a:off x="-811350" y="4433935"/>
            <a:ext cx="2685725" cy="709555"/>
          </a:xfrm>
          <a:prstGeom prst="rect">
            <a:avLst/>
          </a:prstGeom>
          <a:noFill/>
          <a:ln>
            <a:noFill/>
          </a:ln>
        </p:spPr>
      </p:pic>
      <p:grpSp>
        <p:nvGrpSpPr>
          <p:cNvPr id="69" name="Google Shape;69;p6"/>
          <p:cNvGrpSpPr/>
          <p:nvPr/>
        </p:nvGrpSpPr>
        <p:grpSpPr>
          <a:xfrm>
            <a:off x="193250" y="212800"/>
            <a:ext cx="8754925" cy="4768350"/>
            <a:chOff x="193250" y="212800"/>
            <a:chExt cx="8754925" cy="4768350"/>
          </a:xfrm>
        </p:grpSpPr>
        <p:sp>
          <p:nvSpPr>
            <p:cNvPr id="70" name="Google Shape;70;p6"/>
            <p:cNvSpPr/>
            <p:nvPr/>
          </p:nvSpPr>
          <p:spPr>
            <a:xfrm>
              <a:off x="193250" y="28620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71" name="Google Shape;71;p6"/>
            <p:cNvSpPr/>
            <p:nvPr/>
          </p:nvSpPr>
          <p:spPr>
            <a:xfrm>
              <a:off x="2313325" y="47657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72" name="Google Shape;72;p6"/>
            <p:cNvSpPr/>
            <p:nvPr/>
          </p:nvSpPr>
          <p:spPr>
            <a:xfrm>
              <a:off x="7847575" y="2128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73" name="Google Shape;73;p6"/>
            <p:cNvSpPr/>
            <p:nvPr/>
          </p:nvSpPr>
          <p:spPr>
            <a:xfrm>
              <a:off x="8886975" y="24588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74" name="Google Shape;74;p6"/>
            <p:cNvSpPr/>
            <p:nvPr/>
          </p:nvSpPr>
          <p:spPr>
            <a:xfrm>
              <a:off x="3393800" y="482695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7"/>
          <p:cNvSpPr txBox="1"/>
          <p:nvPr>
            <p:ph type="title"/>
          </p:nvPr>
        </p:nvSpPr>
        <p:spPr>
          <a:xfrm>
            <a:off x="713225" y="102795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7"/>
          <p:cNvSpPr txBox="1"/>
          <p:nvPr>
            <p:ph idx="1" type="subTitle"/>
          </p:nvPr>
        </p:nvSpPr>
        <p:spPr>
          <a:xfrm>
            <a:off x="713225" y="1600650"/>
            <a:ext cx="4294800" cy="251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0"/>
              </a:spcBef>
              <a:spcAft>
                <a:spcPts val="0"/>
              </a:spcAft>
              <a:buClr>
                <a:srgbClr val="E76A28"/>
              </a:buClr>
              <a:buSzPts val="1200"/>
              <a:buChar char="■"/>
              <a:defRPr/>
            </a:lvl3pPr>
            <a:lvl4pPr lvl="3" rtl="0" algn="ctr">
              <a:lnSpc>
                <a:spcPct val="100000"/>
              </a:lnSpc>
              <a:spcBef>
                <a:spcPts val="0"/>
              </a:spcBef>
              <a:spcAft>
                <a:spcPts val="0"/>
              </a:spcAft>
              <a:buClr>
                <a:srgbClr val="E76A28"/>
              </a:buClr>
              <a:buSzPts val="1200"/>
              <a:buChar char="●"/>
              <a:defRPr/>
            </a:lvl4pPr>
            <a:lvl5pPr lvl="4" rtl="0" algn="ctr">
              <a:lnSpc>
                <a:spcPct val="100000"/>
              </a:lnSpc>
              <a:spcBef>
                <a:spcPts val="0"/>
              </a:spcBef>
              <a:spcAft>
                <a:spcPts val="0"/>
              </a:spcAft>
              <a:buClr>
                <a:srgbClr val="E76A28"/>
              </a:buClr>
              <a:buSzPts val="1200"/>
              <a:buChar char="○"/>
              <a:defRPr/>
            </a:lvl5pPr>
            <a:lvl6pPr lvl="5" rtl="0" algn="ctr">
              <a:lnSpc>
                <a:spcPct val="100000"/>
              </a:lnSpc>
              <a:spcBef>
                <a:spcPts val="0"/>
              </a:spcBef>
              <a:spcAft>
                <a:spcPts val="0"/>
              </a:spcAft>
              <a:buClr>
                <a:srgbClr val="999999"/>
              </a:buClr>
              <a:buSzPts val="1200"/>
              <a:buChar char="■"/>
              <a:defRPr/>
            </a:lvl6pPr>
            <a:lvl7pPr lvl="6" rtl="0" algn="ctr">
              <a:lnSpc>
                <a:spcPct val="100000"/>
              </a:lnSpc>
              <a:spcBef>
                <a:spcPts val="0"/>
              </a:spcBef>
              <a:spcAft>
                <a:spcPts val="0"/>
              </a:spcAft>
              <a:buClr>
                <a:srgbClr val="999999"/>
              </a:buClr>
              <a:buSzPts val="1200"/>
              <a:buChar char="●"/>
              <a:defRPr/>
            </a:lvl7pPr>
            <a:lvl8pPr lvl="7" rtl="0" algn="ctr">
              <a:lnSpc>
                <a:spcPct val="100000"/>
              </a:lnSpc>
              <a:spcBef>
                <a:spcPts val="0"/>
              </a:spcBef>
              <a:spcAft>
                <a:spcPts val="0"/>
              </a:spcAft>
              <a:buClr>
                <a:srgbClr val="999999"/>
              </a:buClr>
              <a:buSzPts val="1200"/>
              <a:buChar char="○"/>
              <a:defRPr/>
            </a:lvl8pPr>
            <a:lvl9pPr lvl="8" rtl="0" algn="ctr">
              <a:lnSpc>
                <a:spcPct val="100000"/>
              </a:lnSpc>
              <a:spcBef>
                <a:spcPts val="0"/>
              </a:spcBef>
              <a:spcAft>
                <a:spcPts val="0"/>
              </a:spcAft>
              <a:buClr>
                <a:srgbClr val="999999"/>
              </a:buClr>
              <a:buSzPts val="1200"/>
              <a:buChar char="■"/>
              <a:defRPr/>
            </a:lvl9pPr>
          </a:lstStyle>
          <a:p/>
        </p:txBody>
      </p:sp>
      <p:pic>
        <p:nvPicPr>
          <p:cNvPr id="78" name="Google Shape;78;p7"/>
          <p:cNvPicPr preferRelativeResize="0"/>
          <p:nvPr/>
        </p:nvPicPr>
        <p:blipFill rotWithShape="1">
          <a:blip r:embed="rId2">
            <a:alphaModFix amt="70000"/>
          </a:blip>
          <a:srcRect b="21358" l="29977" r="-10713" t="0"/>
          <a:stretch/>
        </p:blipFill>
        <p:spPr>
          <a:xfrm flipH="1" rot="-5400000">
            <a:off x="6064787" y="-4337"/>
            <a:ext cx="3088100" cy="3100724"/>
          </a:xfrm>
          <a:prstGeom prst="rect">
            <a:avLst/>
          </a:prstGeom>
          <a:noFill/>
          <a:ln>
            <a:noFill/>
          </a:ln>
        </p:spPr>
      </p:pic>
      <p:pic>
        <p:nvPicPr>
          <p:cNvPr id="79" name="Google Shape;79;p7"/>
          <p:cNvPicPr preferRelativeResize="0"/>
          <p:nvPr/>
        </p:nvPicPr>
        <p:blipFill rotWithShape="1">
          <a:blip r:embed="rId3">
            <a:alphaModFix/>
          </a:blip>
          <a:srcRect b="0" l="0" r="47737" t="0"/>
          <a:stretch/>
        </p:blipFill>
        <p:spPr>
          <a:xfrm flipH="1">
            <a:off x="-3" y="3302075"/>
            <a:ext cx="1262401" cy="1771325"/>
          </a:xfrm>
          <a:prstGeom prst="rect">
            <a:avLst/>
          </a:prstGeom>
          <a:noFill/>
          <a:ln>
            <a:noFill/>
          </a:ln>
        </p:spPr>
      </p:pic>
      <p:grpSp>
        <p:nvGrpSpPr>
          <p:cNvPr id="80" name="Google Shape;80;p7"/>
          <p:cNvGrpSpPr/>
          <p:nvPr/>
        </p:nvGrpSpPr>
        <p:grpSpPr>
          <a:xfrm>
            <a:off x="1769000" y="315100"/>
            <a:ext cx="7185625" cy="4591150"/>
            <a:chOff x="1769000" y="315100"/>
            <a:chExt cx="7185625" cy="4591150"/>
          </a:xfrm>
        </p:grpSpPr>
        <p:sp>
          <p:nvSpPr>
            <p:cNvPr id="81" name="Google Shape;81;p7"/>
            <p:cNvSpPr/>
            <p:nvPr/>
          </p:nvSpPr>
          <p:spPr>
            <a:xfrm>
              <a:off x="2586700" y="48450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82" name="Google Shape;82;p7"/>
            <p:cNvSpPr/>
            <p:nvPr/>
          </p:nvSpPr>
          <p:spPr>
            <a:xfrm>
              <a:off x="8721225" y="3991775"/>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83" name="Google Shape;83;p7"/>
            <p:cNvSpPr/>
            <p:nvPr/>
          </p:nvSpPr>
          <p:spPr>
            <a:xfrm>
              <a:off x="5857100" y="3151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84" name="Google Shape;84;p7"/>
            <p:cNvSpPr/>
            <p:nvPr/>
          </p:nvSpPr>
          <p:spPr>
            <a:xfrm>
              <a:off x="1769000" y="46040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
        <p:nvSpPr>
          <p:cNvPr id="85" name="Google Shape;85;p7"/>
          <p:cNvSpPr/>
          <p:nvPr>
            <p:ph idx="2" type="pic"/>
          </p:nvPr>
        </p:nvSpPr>
        <p:spPr>
          <a:xfrm>
            <a:off x="5313225" y="1086375"/>
            <a:ext cx="3301800" cy="33018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grpSp>
        <p:nvGrpSpPr>
          <p:cNvPr id="88" name="Google Shape;88;p8"/>
          <p:cNvGrpSpPr/>
          <p:nvPr/>
        </p:nvGrpSpPr>
        <p:grpSpPr>
          <a:xfrm flipH="1">
            <a:off x="977126" y="-9875"/>
            <a:ext cx="8166874" cy="5168900"/>
            <a:chOff x="626" y="-9875"/>
            <a:chExt cx="8166874" cy="5168900"/>
          </a:xfrm>
        </p:grpSpPr>
        <p:pic>
          <p:nvPicPr>
            <p:cNvPr id="89" name="Google Shape;89;p8"/>
            <p:cNvPicPr preferRelativeResize="0"/>
            <p:nvPr/>
          </p:nvPicPr>
          <p:blipFill rotWithShape="1">
            <a:blip r:embed="rId2">
              <a:alphaModFix/>
            </a:blip>
            <a:srcRect b="71801" l="-8828" r="-18011" t="0"/>
            <a:stretch/>
          </p:blipFill>
          <p:spPr>
            <a:xfrm rot="5400000">
              <a:off x="-1912725" y="1903475"/>
              <a:ext cx="5168900" cy="1342199"/>
            </a:xfrm>
            <a:prstGeom prst="rect">
              <a:avLst/>
            </a:prstGeom>
            <a:noFill/>
            <a:ln>
              <a:noFill/>
            </a:ln>
          </p:spPr>
        </p:pic>
        <p:pic>
          <p:nvPicPr>
            <p:cNvPr id="90" name="Google Shape;90;p8"/>
            <p:cNvPicPr preferRelativeResize="0"/>
            <p:nvPr/>
          </p:nvPicPr>
          <p:blipFill rotWithShape="1">
            <a:blip r:embed="rId2">
              <a:alphaModFix/>
            </a:blip>
            <a:srcRect b="0" l="0" r="57004" t="-13636"/>
            <a:stretch/>
          </p:blipFill>
          <p:spPr>
            <a:xfrm rot="5400000">
              <a:off x="6067550" y="3059075"/>
              <a:ext cx="1027600" cy="3172300"/>
            </a:xfrm>
            <a:prstGeom prst="rect">
              <a:avLst/>
            </a:prstGeom>
            <a:noFill/>
            <a:ln>
              <a:noFill/>
            </a:ln>
          </p:spPr>
        </p:pic>
      </p:grpSp>
      <p:grpSp>
        <p:nvGrpSpPr>
          <p:cNvPr id="91" name="Google Shape;91;p8"/>
          <p:cNvGrpSpPr/>
          <p:nvPr/>
        </p:nvGrpSpPr>
        <p:grpSpPr>
          <a:xfrm flipH="1">
            <a:off x="491051" y="1531475"/>
            <a:ext cx="8361225" cy="3225825"/>
            <a:chOff x="292350" y="1531475"/>
            <a:chExt cx="8361225" cy="3225825"/>
          </a:xfrm>
        </p:grpSpPr>
        <p:sp>
          <p:nvSpPr>
            <p:cNvPr id="92" name="Google Shape;92;p8"/>
            <p:cNvSpPr/>
            <p:nvPr/>
          </p:nvSpPr>
          <p:spPr>
            <a:xfrm>
              <a:off x="292350" y="15314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93" name="Google Shape;93;p8"/>
            <p:cNvSpPr/>
            <p:nvPr/>
          </p:nvSpPr>
          <p:spPr>
            <a:xfrm>
              <a:off x="525325" y="18124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94" name="Google Shape;94;p8"/>
            <p:cNvSpPr/>
            <p:nvPr/>
          </p:nvSpPr>
          <p:spPr>
            <a:xfrm>
              <a:off x="8275025" y="157905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95" name="Google Shape;95;p8"/>
            <p:cNvSpPr/>
            <p:nvPr/>
          </p:nvSpPr>
          <p:spPr>
            <a:xfrm>
              <a:off x="8592375" y="280350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96" name="Google Shape;96;p8"/>
            <p:cNvSpPr/>
            <p:nvPr/>
          </p:nvSpPr>
          <p:spPr>
            <a:xfrm>
              <a:off x="3146550" y="46031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pic>
        <p:nvPicPr>
          <p:cNvPr id="97" name="Google Shape;97;p8"/>
          <p:cNvPicPr preferRelativeResize="0"/>
          <p:nvPr/>
        </p:nvPicPr>
        <p:blipFill rotWithShape="1">
          <a:blip r:embed="rId3">
            <a:alphaModFix amt="70000"/>
          </a:blip>
          <a:srcRect b="0" l="-1418" r="62230" t="4058"/>
          <a:stretch/>
        </p:blipFill>
        <p:spPr>
          <a:xfrm rot="-5400000">
            <a:off x="3164913" y="-1141212"/>
            <a:ext cx="1500424" cy="37828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00" name="Google Shape;100;p9"/>
          <p:cNvSpPr txBox="1"/>
          <p:nvPr>
            <p:ph idx="1" type="subTitle"/>
          </p:nvPr>
        </p:nvSpPr>
        <p:spPr>
          <a:xfrm>
            <a:off x="2135550" y="3365900"/>
            <a:ext cx="4872900" cy="43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01" name="Google Shape;101;p9"/>
          <p:cNvGrpSpPr/>
          <p:nvPr/>
        </p:nvGrpSpPr>
        <p:grpSpPr>
          <a:xfrm>
            <a:off x="1686750" y="-15850"/>
            <a:ext cx="7457250" cy="5159350"/>
            <a:chOff x="1686750" y="-15850"/>
            <a:chExt cx="7457250" cy="5159350"/>
          </a:xfrm>
        </p:grpSpPr>
        <p:pic>
          <p:nvPicPr>
            <p:cNvPr id="102" name="Google Shape;102;p9"/>
            <p:cNvPicPr preferRelativeResize="0"/>
            <p:nvPr/>
          </p:nvPicPr>
          <p:blipFill rotWithShape="1">
            <a:blip r:embed="rId2">
              <a:alphaModFix/>
            </a:blip>
            <a:srcRect b="39752" l="-44450" r="-34568" t="12572"/>
            <a:stretch/>
          </p:blipFill>
          <p:spPr>
            <a:xfrm rot="-8">
              <a:off x="5548600" y="3373504"/>
              <a:ext cx="3595400" cy="1769992"/>
            </a:xfrm>
            <a:prstGeom prst="rect">
              <a:avLst/>
            </a:prstGeom>
            <a:noFill/>
            <a:ln>
              <a:noFill/>
            </a:ln>
          </p:spPr>
        </p:pic>
        <p:pic>
          <p:nvPicPr>
            <p:cNvPr id="103" name="Google Shape;103;p9"/>
            <p:cNvPicPr preferRelativeResize="0"/>
            <p:nvPr/>
          </p:nvPicPr>
          <p:blipFill rotWithShape="1">
            <a:blip r:embed="rId3">
              <a:alphaModFix/>
            </a:blip>
            <a:srcRect b="-20766" l="32660" r="6015" t="-16671"/>
            <a:stretch/>
          </p:blipFill>
          <p:spPr>
            <a:xfrm flipH="1" rot="-5400004">
              <a:off x="2672837" y="-1001937"/>
              <a:ext cx="1218976" cy="3191149"/>
            </a:xfrm>
            <a:prstGeom prst="rect">
              <a:avLst/>
            </a:prstGeom>
            <a:noFill/>
            <a:ln>
              <a:noFill/>
            </a:ln>
          </p:spPr>
        </p:pic>
      </p:grpSp>
      <p:grpSp>
        <p:nvGrpSpPr>
          <p:cNvPr id="104" name="Google Shape;104;p9"/>
          <p:cNvGrpSpPr/>
          <p:nvPr/>
        </p:nvGrpSpPr>
        <p:grpSpPr>
          <a:xfrm>
            <a:off x="371125" y="252400"/>
            <a:ext cx="8515850" cy="4574550"/>
            <a:chOff x="371125" y="252400"/>
            <a:chExt cx="8515850" cy="4574550"/>
          </a:xfrm>
        </p:grpSpPr>
        <p:sp>
          <p:nvSpPr>
            <p:cNvPr id="105" name="Google Shape;105;p9"/>
            <p:cNvSpPr/>
            <p:nvPr/>
          </p:nvSpPr>
          <p:spPr>
            <a:xfrm>
              <a:off x="5643975" y="2524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06" name="Google Shape;106;p9"/>
            <p:cNvSpPr/>
            <p:nvPr/>
          </p:nvSpPr>
          <p:spPr>
            <a:xfrm>
              <a:off x="2313325" y="4765750"/>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07" name="Google Shape;107;p9"/>
            <p:cNvSpPr/>
            <p:nvPr/>
          </p:nvSpPr>
          <p:spPr>
            <a:xfrm>
              <a:off x="8653575" y="5395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08" name="Google Shape;108;p9"/>
            <p:cNvSpPr/>
            <p:nvPr/>
          </p:nvSpPr>
          <p:spPr>
            <a:xfrm>
              <a:off x="8592375" y="1406125"/>
              <a:ext cx="61200" cy="61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109" name="Google Shape;109;p9"/>
            <p:cNvSpPr/>
            <p:nvPr/>
          </p:nvSpPr>
          <p:spPr>
            <a:xfrm>
              <a:off x="371125" y="9560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pic>
        <p:nvPicPr>
          <p:cNvPr id="110" name="Google Shape;110;p9"/>
          <p:cNvPicPr preferRelativeResize="0"/>
          <p:nvPr/>
        </p:nvPicPr>
        <p:blipFill rotWithShape="1">
          <a:blip r:embed="rId4">
            <a:alphaModFix amt="70000"/>
          </a:blip>
          <a:srcRect b="52512" l="45027" r="0" t="0"/>
          <a:stretch/>
        </p:blipFill>
        <p:spPr>
          <a:xfrm flipH="1" rot="5400000">
            <a:off x="-115000" y="3156100"/>
            <a:ext cx="2102401" cy="1872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 name="Shape 111"/>
        <p:cNvGrpSpPr/>
        <p:nvPr/>
      </p:nvGrpSpPr>
      <p:grpSpPr>
        <a:xfrm>
          <a:off x="0" y="0"/>
          <a:ext cx="0" cy="0"/>
          <a:chOff x="0" y="0"/>
          <a:chExt cx="0" cy="0"/>
        </a:xfrm>
      </p:grpSpPr>
      <p:sp>
        <p:nvSpPr>
          <p:cNvPr id="112" name="Google Shape;112;p10"/>
          <p:cNvSpPr/>
          <p:nvPr>
            <p:ph idx="2" type="pic"/>
          </p:nvPr>
        </p:nvSpPr>
        <p:spPr>
          <a:xfrm>
            <a:off x="0" y="-14875"/>
            <a:ext cx="9144000" cy="5158500"/>
          </a:xfrm>
          <a:prstGeom prst="rect">
            <a:avLst/>
          </a:prstGeom>
          <a:noFill/>
          <a:ln>
            <a:noFill/>
          </a:ln>
        </p:spPr>
      </p:sp>
      <p:sp>
        <p:nvSpPr>
          <p:cNvPr id="113" name="Google Shape;113;p10"/>
          <p:cNvSpPr txBox="1"/>
          <p:nvPr>
            <p:ph type="title"/>
          </p:nvPr>
        </p:nvSpPr>
        <p:spPr>
          <a:xfrm>
            <a:off x="4662475" y="3817500"/>
            <a:ext cx="3768300" cy="769500"/>
          </a:xfrm>
          <a:prstGeom prst="rect">
            <a:avLst/>
          </a:prstGeom>
          <a:solidFill>
            <a:schemeClr val="lt1"/>
          </a:solidFill>
        </p:spPr>
        <p:txBody>
          <a:bodyPr anchorCtr="0" anchor="t" bIns="91425" lIns="91425" spcFirstLastPara="1" rIns="91425" wrap="square" tIns="91425">
            <a:noAutofit/>
          </a:bodyPr>
          <a:lstStyle>
            <a:lvl1pPr lvl="0" rtl="0" algn="r">
              <a:spcBef>
                <a:spcPts val="0"/>
              </a:spcBef>
              <a:spcAft>
                <a:spcPts val="0"/>
              </a:spcAft>
              <a:buSzPts val="3000"/>
              <a:buNone/>
              <a:defRPr b="0" sz="2000">
                <a:latin typeface="Figtree SemiBold"/>
                <a:ea typeface="Figtree SemiBold"/>
                <a:cs typeface="Figtree SemiBold"/>
                <a:sym typeface="Figtree SemiBold"/>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igtree"/>
              <a:buNone/>
              <a:defRPr b="1" sz="3000">
                <a:solidFill>
                  <a:schemeClr val="dk1"/>
                </a:solidFill>
                <a:latin typeface="Figtree"/>
                <a:ea typeface="Figtree"/>
                <a:cs typeface="Figtree"/>
                <a:sym typeface="Figtree"/>
              </a:defRPr>
            </a:lvl1pPr>
            <a:lvl2pPr lvl="1" rtl="0">
              <a:spcBef>
                <a:spcPts val="0"/>
              </a:spcBef>
              <a:spcAft>
                <a:spcPts val="0"/>
              </a:spcAft>
              <a:buClr>
                <a:schemeClr val="dk1"/>
              </a:buClr>
              <a:buSzPts val="3000"/>
              <a:buFont typeface="Figtree"/>
              <a:buNone/>
              <a:defRPr b="1" sz="3000">
                <a:solidFill>
                  <a:schemeClr val="dk1"/>
                </a:solidFill>
                <a:latin typeface="Figtree"/>
                <a:ea typeface="Figtree"/>
                <a:cs typeface="Figtree"/>
                <a:sym typeface="Figtree"/>
              </a:defRPr>
            </a:lvl2pPr>
            <a:lvl3pPr lvl="2" rtl="0">
              <a:spcBef>
                <a:spcPts val="0"/>
              </a:spcBef>
              <a:spcAft>
                <a:spcPts val="0"/>
              </a:spcAft>
              <a:buClr>
                <a:schemeClr val="dk1"/>
              </a:buClr>
              <a:buSzPts val="3000"/>
              <a:buFont typeface="Figtree"/>
              <a:buNone/>
              <a:defRPr b="1" sz="3000">
                <a:solidFill>
                  <a:schemeClr val="dk1"/>
                </a:solidFill>
                <a:latin typeface="Figtree"/>
                <a:ea typeface="Figtree"/>
                <a:cs typeface="Figtree"/>
                <a:sym typeface="Figtree"/>
              </a:defRPr>
            </a:lvl3pPr>
            <a:lvl4pPr lvl="3" rtl="0">
              <a:spcBef>
                <a:spcPts val="0"/>
              </a:spcBef>
              <a:spcAft>
                <a:spcPts val="0"/>
              </a:spcAft>
              <a:buClr>
                <a:schemeClr val="dk1"/>
              </a:buClr>
              <a:buSzPts val="3000"/>
              <a:buFont typeface="Figtree"/>
              <a:buNone/>
              <a:defRPr b="1" sz="3000">
                <a:solidFill>
                  <a:schemeClr val="dk1"/>
                </a:solidFill>
                <a:latin typeface="Figtree"/>
                <a:ea typeface="Figtree"/>
                <a:cs typeface="Figtree"/>
                <a:sym typeface="Figtree"/>
              </a:defRPr>
            </a:lvl4pPr>
            <a:lvl5pPr lvl="4" rtl="0">
              <a:spcBef>
                <a:spcPts val="0"/>
              </a:spcBef>
              <a:spcAft>
                <a:spcPts val="0"/>
              </a:spcAft>
              <a:buClr>
                <a:schemeClr val="dk1"/>
              </a:buClr>
              <a:buSzPts val="3000"/>
              <a:buFont typeface="Figtree"/>
              <a:buNone/>
              <a:defRPr b="1" sz="3000">
                <a:solidFill>
                  <a:schemeClr val="dk1"/>
                </a:solidFill>
                <a:latin typeface="Figtree"/>
                <a:ea typeface="Figtree"/>
                <a:cs typeface="Figtree"/>
                <a:sym typeface="Figtree"/>
              </a:defRPr>
            </a:lvl5pPr>
            <a:lvl6pPr lvl="5" rtl="0">
              <a:spcBef>
                <a:spcPts val="0"/>
              </a:spcBef>
              <a:spcAft>
                <a:spcPts val="0"/>
              </a:spcAft>
              <a:buClr>
                <a:schemeClr val="dk1"/>
              </a:buClr>
              <a:buSzPts val="3000"/>
              <a:buFont typeface="Figtree"/>
              <a:buNone/>
              <a:defRPr b="1" sz="3000">
                <a:solidFill>
                  <a:schemeClr val="dk1"/>
                </a:solidFill>
                <a:latin typeface="Figtree"/>
                <a:ea typeface="Figtree"/>
                <a:cs typeface="Figtree"/>
                <a:sym typeface="Figtree"/>
              </a:defRPr>
            </a:lvl6pPr>
            <a:lvl7pPr lvl="6" rtl="0">
              <a:spcBef>
                <a:spcPts val="0"/>
              </a:spcBef>
              <a:spcAft>
                <a:spcPts val="0"/>
              </a:spcAft>
              <a:buClr>
                <a:schemeClr val="dk1"/>
              </a:buClr>
              <a:buSzPts val="3000"/>
              <a:buFont typeface="Figtree"/>
              <a:buNone/>
              <a:defRPr b="1" sz="3000">
                <a:solidFill>
                  <a:schemeClr val="dk1"/>
                </a:solidFill>
                <a:latin typeface="Figtree"/>
                <a:ea typeface="Figtree"/>
                <a:cs typeface="Figtree"/>
                <a:sym typeface="Figtree"/>
              </a:defRPr>
            </a:lvl7pPr>
            <a:lvl8pPr lvl="7" rtl="0">
              <a:spcBef>
                <a:spcPts val="0"/>
              </a:spcBef>
              <a:spcAft>
                <a:spcPts val="0"/>
              </a:spcAft>
              <a:buClr>
                <a:schemeClr val="dk1"/>
              </a:buClr>
              <a:buSzPts val="3000"/>
              <a:buFont typeface="Figtree"/>
              <a:buNone/>
              <a:defRPr b="1" sz="3000">
                <a:solidFill>
                  <a:schemeClr val="dk1"/>
                </a:solidFill>
                <a:latin typeface="Figtree"/>
                <a:ea typeface="Figtree"/>
                <a:cs typeface="Figtree"/>
                <a:sym typeface="Figtree"/>
              </a:defRPr>
            </a:lvl8pPr>
            <a:lvl9pPr lvl="8" rtl="0">
              <a:spcBef>
                <a:spcPts val="0"/>
              </a:spcBef>
              <a:spcAft>
                <a:spcPts val="0"/>
              </a:spcAft>
              <a:buClr>
                <a:schemeClr val="dk1"/>
              </a:buClr>
              <a:buSzPts val="3000"/>
              <a:buFont typeface="Figtree"/>
              <a:buNone/>
              <a:defRPr b="1" sz="3000">
                <a:solidFill>
                  <a:schemeClr val="dk1"/>
                </a:solidFill>
                <a:latin typeface="Figtree"/>
                <a:ea typeface="Figtree"/>
                <a:cs typeface="Figtree"/>
                <a:sym typeface="Figtre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18" name="Shape 318"/>
        <p:cNvGrpSpPr/>
        <p:nvPr/>
      </p:nvGrpSpPr>
      <p:grpSpPr>
        <a:xfrm>
          <a:off x="0" y="0"/>
          <a:ext cx="0" cy="0"/>
          <a:chOff x="0" y="0"/>
          <a:chExt cx="0" cy="0"/>
        </a:xfrm>
      </p:grpSpPr>
      <p:sp>
        <p:nvSpPr>
          <p:cNvPr id="319" name="Google Shape;319;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20" name="Google Shape;320;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0.jpg"/><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1.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W7_gsi1Omu4xg_aZERwHgAdvjhaj7kF8k1GUvzSerz8/copy" TargetMode="External"/><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5" Type="http://schemas.openxmlformats.org/officeDocument/2006/relationships/slide" Target="/ppt/slides/slide21.xml"/><Relationship Id="rId6" Type="http://schemas.openxmlformats.org/officeDocument/2006/relationships/slide" Target="/ppt/slides/slide21.xml"/><Relationship Id="rId7" Type="http://schemas.openxmlformats.org/officeDocument/2006/relationships/slide" Target="/ppt/slides/slide20.xml"/><Relationship Id="rId8" Type="http://schemas.openxmlformats.org/officeDocument/2006/relationships/slide" Target="/ppt/slides/slide25.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www.freepik.com/free-vector/web-design-template-design_84421588.htm?utm_source=slidesgo_template&amp;utm_medium=referral-link&amp;utm_campaign=sg_resources&amp;utm_content=freepik" TargetMode="External"/><Relationship Id="rId4" Type="http://schemas.openxmlformats.org/officeDocument/2006/relationships/hyperlink" Target="https://www.freepik.com/free-vector/gradient-grainy-shape-collection_15292714.htm?utm_source=slidesgo_template&amp;utm_medium=referral-link&amp;utm_campaign=sg_resources&amp;utm_content=freepik" TargetMode="External"/><Relationship Id="rId9"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www.freepik.com/free-vector/gradient-web-design-facebook-template_82911784.htm?utm_source=slidesgo_template&amp;utm_medium=referral-link&amp;utm_campaign=sg_resources&amp;utm_content=freepik" TargetMode="External"/><Relationship Id="rId4" Type="http://schemas.openxmlformats.org/officeDocument/2006/relationships/hyperlink" Target="https://www.freepik.com/free-photo/interior-designer-working-out-office_42110815.htm?utm_source=slidesgo_template&amp;utm_medium=referral-link&amp;utm_campaign=sg_resources&amp;utm_content=freepik" TargetMode="External"/><Relationship Id="rId9" Type="http://schemas.openxmlformats.org/officeDocument/2006/relationships/hyperlink" Target="https://www.freepik.com/free-photo/refreshing-drink-with-lime-arrangement_82549720.htm?utm_source=slidesgo_template&amp;utm_medium=referral-link&amp;utm_campaign=sg_resources&amp;utm_content=freepik" TargetMode="External"/><Relationship Id="rId5" Type="http://schemas.openxmlformats.org/officeDocument/2006/relationships/hyperlink" Target="https://www.freepik.com/free-photo/medium-shot-smiley-man-working-desk_34523275.htm?utm_source=slidesgo_template&amp;utm_medium=referral-link&amp;utm_campaign=sg_resources&amp;utm_content=freepik" TargetMode="External"/><Relationship Id="rId6" Type="http://schemas.openxmlformats.org/officeDocument/2006/relationships/hyperlink" Target="https://www.freepik.com/free-photo/front-view-hand-with-yellow-bulbs_7015029.htm?utm_source=slidesgo_template&amp;utm_medium=referral-link&amp;utm_campaign=sg_resources&amp;utm_content=freepik" TargetMode="External"/><Relationship Id="rId7" Type="http://schemas.openxmlformats.org/officeDocument/2006/relationships/hyperlink" Target="https://www.freepik.com/free-photo/laptop-balancing-with-purple-background_39884856.htm?utm_source=slidesgo_template&amp;utm_medium=referral-link&amp;utm_campaign=sg_resources&amp;utm_content=freepik" TargetMode="External"/><Relationship Id="rId8" Type="http://schemas.openxmlformats.org/officeDocument/2006/relationships/hyperlink" Target="https://www.freepik.com/free-photo/foundation-product-branding-still-life_38306941.htm?utm_source=slidesgo_template&amp;utm_medium=referral-link&amp;utm_campaign=sg_resources&amp;utm_content=freepik" TargetMode="External"/><Relationship Id="rId11" Type="http://schemas.openxmlformats.org/officeDocument/2006/relationships/hyperlink" Target="https://www.freepik.com/free-photo/photogenic-woman-yellow-coat_5089521.htm?utm_source=slidesgo_template&amp;utm_medium=referral-link&amp;utm_campaign=sg_resources&amp;utm_content=freepik" TargetMode="External"/><Relationship Id="rId10" Type="http://schemas.openxmlformats.org/officeDocument/2006/relationships/hyperlink" Target="https://www.freepik.com/free-photo/collage-with-handsome-man-winking_6445173.htm?utm_source=slidesgo_template&amp;utm_medium=referral-link&amp;utm_campaign=sg_resources&amp;utm_content=freepik" TargetMode="External"/><Relationship Id="rId12" Type="http://schemas.openxmlformats.org/officeDocument/2006/relationships/hyperlink" Target="https://www.freepik.com/free-photo/view-man-working-desk_34523206.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hyperlink" Target="https://fonts.google.com/specimen/Figtree" TargetMode="External"/><Relationship Id="rId4" Type="http://schemas.openxmlformats.org/officeDocument/2006/relationships/hyperlink" Target="https://fonts.google.com/specimen/Albert+San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20.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8.png"/><Relationship Id="rId14" Type="http://schemas.openxmlformats.org/officeDocument/2006/relationships/image" Target="../media/image19.png"/><Relationship Id="rId17" Type="http://schemas.openxmlformats.org/officeDocument/2006/relationships/image" Target="../media/image22.png"/><Relationship Id="rId16" Type="http://schemas.openxmlformats.org/officeDocument/2006/relationships/image" Target="../media/image2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8.jpg"/><Relationship Id="rId4" Type="http://schemas.openxmlformats.org/officeDocument/2006/relationships/image" Target="../media/image24.jpg"/><Relationship Id="rId5" Type="http://schemas.openxmlformats.org/officeDocument/2006/relationships/image" Target="../media/image29.jpg"/><Relationship Id="rId6"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29"/>
          <p:cNvPicPr preferRelativeResize="0"/>
          <p:nvPr/>
        </p:nvPicPr>
        <p:blipFill>
          <a:blip r:embed="rId3">
            <a:alphaModFix/>
          </a:blip>
          <a:stretch>
            <a:fillRect/>
          </a:stretch>
        </p:blipFill>
        <p:spPr>
          <a:xfrm>
            <a:off x="6287221" y="197300"/>
            <a:ext cx="2415449" cy="1771325"/>
          </a:xfrm>
          <a:prstGeom prst="rect">
            <a:avLst/>
          </a:prstGeom>
          <a:noFill/>
          <a:ln>
            <a:noFill/>
          </a:ln>
        </p:spPr>
      </p:pic>
      <p:sp>
        <p:nvSpPr>
          <p:cNvPr id="329" name="Google Shape;329;p29"/>
          <p:cNvSpPr txBox="1"/>
          <p:nvPr>
            <p:ph type="ctrTitle"/>
          </p:nvPr>
        </p:nvSpPr>
        <p:spPr>
          <a:xfrm>
            <a:off x="1246325" y="877725"/>
            <a:ext cx="5040900" cy="265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Inspiration </a:t>
            </a:r>
            <a:r>
              <a:rPr b="0" lang="en"/>
              <a:t>Portfolio</a:t>
            </a:r>
            <a:endParaRPr b="0"/>
          </a:p>
        </p:txBody>
      </p:sp>
      <p:sp>
        <p:nvSpPr>
          <p:cNvPr id="330" name="Google Shape;330;p29"/>
          <p:cNvSpPr txBox="1"/>
          <p:nvPr>
            <p:ph idx="1" type="subTitle"/>
          </p:nvPr>
        </p:nvSpPr>
        <p:spPr>
          <a:xfrm>
            <a:off x="5375175" y="3529225"/>
            <a:ext cx="2748600" cy="74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cxnSp>
        <p:nvCxnSpPr>
          <p:cNvPr id="331" name="Google Shape;331;p29"/>
          <p:cNvCxnSpPr>
            <a:endCxn id="330" idx="1"/>
          </p:cNvCxnSpPr>
          <p:nvPr/>
        </p:nvCxnSpPr>
        <p:spPr>
          <a:xfrm>
            <a:off x="1383375" y="3900325"/>
            <a:ext cx="3991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8"/>
          <p:cNvSpPr txBox="1"/>
          <p:nvPr>
            <p:ph type="title"/>
          </p:nvPr>
        </p:nvSpPr>
        <p:spPr>
          <a:xfrm>
            <a:off x="713225" y="3345500"/>
            <a:ext cx="4204200" cy="5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My best work</a:t>
            </a:r>
            <a:endParaRPr/>
          </a:p>
        </p:txBody>
      </p:sp>
      <p:sp>
        <p:nvSpPr>
          <p:cNvPr id="421" name="Google Shape;421;p38"/>
          <p:cNvSpPr txBox="1"/>
          <p:nvPr>
            <p:ph idx="1" type="subTitle"/>
          </p:nvPr>
        </p:nvSpPr>
        <p:spPr>
          <a:xfrm>
            <a:off x="713225" y="3822800"/>
            <a:ext cx="4204200" cy="7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will find a collection that reflects my dedication to delivering impactful and well-executed projects. Each piece embodies a commitment to excellence, blending skillful execution with a focus on detail</a:t>
            </a:r>
            <a:endParaRPr/>
          </a:p>
        </p:txBody>
      </p:sp>
      <p:pic>
        <p:nvPicPr>
          <p:cNvPr id="422" name="Google Shape;422;p38"/>
          <p:cNvPicPr preferRelativeResize="0"/>
          <p:nvPr>
            <p:ph idx="2" type="pic"/>
          </p:nvPr>
        </p:nvPicPr>
        <p:blipFill rotWithShape="1">
          <a:blip r:embed="rId3">
            <a:alphaModFix/>
          </a:blip>
          <a:srcRect b="16675" l="0" r="0" t="16675"/>
          <a:stretch/>
        </p:blipFill>
        <p:spPr>
          <a:xfrm>
            <a:off x="4868325" y="208700"/>
            <a:ext cx="4164600" cy="4164600"/>
          </a:xfrm>
          <a:prstGeom prst="ellipse">
            <a:avLst/>
          </a:prstGeom>
        </p:spPr>
      </p:pic>
      <p:pic>
        <p:nvPicPr>
          <p:cNvPr id="423" name="Google Shape;423;p38"/>
          <p:cNvPicPr preferRelativeResize="0"/>
          <p:nvPr>
            <p:ph idx="3" type="pic"/>
          </p:nvPr>
        </p:nvPicPr>
        <p:blipFill rotWithShape="1">
          <a:blip r:embed="rId4">
            <a:alphaModFix/>
          </a:blip>
          <a:srcRect b="14286" l="0" r="0" t="14279"/>
          <a:stretch/>
        </p:blipFill>
        <p:spPr>
          <a:xfrm>
            <a:off x="2458325" y="208700"/>
            <a:ext cx="2853300" cy="2853300"/>
          </a:xfrm>
          <a:prstGeom prst="ellipse">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39"/>
          <p:cNvPicPr preferRelativeResize="0"/>
          <p:nvPr>
            <p:ph idx="2" type="pic"/>
          </p:nvPr>
        </p:nvPicPr>
        <p:blipFill rotWithShape="1">
          <a:blip r:embed="rId3">
            <a:alphaModFix/>
          </a:blip>
          <a:srcRect b="7685" l="0" r="0" t="7676"/>
          <a:stretch/>
        </p:blipFill>
        <p:spPr>
          <a:xfrm>
            <a:off x="0" y="-14875"/>
            <a:ext cx="9144003" cy="5158499"/>
          </a:xfrm>
          <a:prstGeom prst="rect">
            <a:avLst/>
          </a:prstGeom>
        </p:spPr>
      </p:pic>
      <p:sp>
        <p:nvSpPr>
          <p:cNvPr id="429" name="Google Shape;429;p39"/>
          <p:cNvSpPr txBox="1"/>
          <p:nvPr>
            <p:ph type="title"/>
          </p:nvPr>
        </p:nvSpPr>
        <p:spPr>
          <a:xfrm>
            <a:off x="4662475" y="3817500"/>
            <a:ext cx="3768300" cy="76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"Creativity is the key to unlocking your true potential"</a:t>
            </a:r>
            <a:endParaRPr/>
          </a:p>
        </p:txBody>
      </p:sp>
      <p:grpSp>
        <p:nvGrpSpPr>
          <p:cNvPr id="430" name="Google Shape;430;p39"/>
          <p:cNvGrpSpPr/>
          <p:nvPr/>
        </p:nvGrpSpPr>
        <p:grpSpPr>
          <a:xfrm>
            <a:off x="8430775" y="4353600"/>
            <a:ext cx="495875" cy="591975"/>
            <a:chOff x="8430775" y="4353600"/>
            <a:chExt cx="495875" cy="591975"/>
          </a:xfrm>
        </p:grpSpPr>
        <p:sp>
          <p:nvSpPr>
            <p:cNvPr id="431" name="Google Shape;431;p39"/>
            <p:cNvSpPr/>
            <p:nvPr/>
          </p:nvSpPr>
          <p:spPr>
            <a:xfrm>
              <a:off x="8430775" y="47913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432" name="Google Shape;432;p39"/>
            <p:cNvSpPr/>
            <p:nvPr/>
          </p:nvSpPr>
          <p:spPr>
            <a:xfrm>
              <a:off x="8693250" y="4353600"/>
              <a:ext cx="233400" cy="233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grpSp>
        <p:nvGrpSpPr>
          <p:cNvPr id="433" name="Google Shape;433;p39"/>
          <p:cNvGrpSpPr/>
          <p:nvPr/>
        </p:nvGrpSpPr>
        <p:grpSpPr>
          <a:xfrm>
            <a:off x="3" y="301575"/>
            <a:ext cx="1391001" cy="3394426"/>
            <a:chOff x="3" y="301575"/>
            <a:chExt cx="1391001" cy="3394426"/>
          </a:xfrm>
        </p:grpSpPr>
        <p:pic>
          <p:nvPicPr>
            <p:cNvPr id="434" name="Google Shape;434;p39"/>
            <p:cNvPicPr preferRelativeResize="0"/>
            <p:nvPr/>
          </p:nvPicPr>
          <p:blipFill rotWithShape="1">
            <a:blip r:embed="rId4">
              <a:alphaModFix amt="70000"/>
            </a:blip>
            <a:srcRect b="0" l="57797" r="0" t="0"/>
            <a:stretch/>
          </p:blipFill>
          <p:spPr>
            <a:xfrm>
              <a:off x="3" y="301575"/>
              <a:ext cx="1391001" cy="3394426"/>
            </a:xfrm>
            <a:prstGeom prst="rect">
              <a:avLst/>
            </a:prstGeom>
            <a:noFill/>
            <a:ln>
              <a:noFill/>
            </a:ln>
          </p:spPr>
        </p:pic>
        <p:sp>
          <p:nvSpPr>
            <p:cNvPr id="435" name="Google Shape;435;p39"/>
            <p:cNvSpPr/>
            <p:nvPr/>
          </p:nvSpPr>
          <p:spPr>
            <a:xfrm>
              <a:off x="410775" y="462400"/>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0"/>
          <p:cNvSpPr txBox="1"/>
          <p:nvPr>
            <p:ph idx="4" type="subTitle"/>
          </p:nvPr>
        </p:nvSpPr>
        <p:spPr>
          <a:xfrm>
            <a:off x="3571500" y="2942459"/>
            <a:ext cx="4852500" cy="439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Project 2</a:t>
            </a:r>
            <a:endParaRPr/>
          </a:p>
        </p:txBody>
      </p:sp>
      <p:sp>
        <p:nvSpPr>
          <p:cNvPr id="441" name="Google Shape;441;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projects</a:t>
            </a:r>
            <a:endParaRPr/>
          </a:p>
        </p:txBody>
      </p:sp>
      <p:sp>
        <p:nvSpPr>
          <p:cNvPr id="442" name="Google Shape;442;p40"/>
          <p:cNvSpPr txBox="1"/>
          <p:nvPr>
            <p:ph idx="1" type="subTitle"/>
          </p:nvPr>
        </p:nvSpPr>
        <p:spPr>
          <a:xfrm>
            <a:off x="3571500" y="3305750"/>
            <a:ext cx="4852500" cy="94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 this showcase of past projects, delve into another example that underscores my versatility and commitment to excellence. From concept to completion, witness how I navigated complexities and contributed to the success of this [industry/field] initiative”</a:t>
            </a:r>
            <a:endParaRPr/>
          </a:p>
        </p:txBody>
      </p:sp>
      <p:sp>
        <p:nvSpPr>
          <p:cNvPr id="443" name="Google Shape;443;p40"/>
          <p:cNvSpPr txBox="1"/>
          <p:nvPr>
            <p:ph idx="2" type="subTitle"/>
          </p:nvPr>
        </p:nvSpPr>
        <p:spPr>
          <a:xfrm>
            <a:off x="720000" y="1625875"/>
            <a:ext cx="4852500" cy="9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“Explore the details of one of my previous projects, a testament to my ability to meet challenges head-on and deliver results. This undertaking reflects my approach to [industry/field] and highlights the diverse skills applied to ensure successful outcomes”</a:t>
            </a:r>
            <a:endParaRPr/>
          </a:p>
        </p:txBody>
      </p:sp>
      <p:sp>
        <p:nvSpPr>
          <p:cNvPr id="444" name="Google Shape;444;p40"/>
          <p:cNvSpPr txBox="1"/>
          <p:nvPr>
            <p:ph idx="3" type="subTitle"/>
          </p:nvPr>
        </p:nvSpPr>
        <p:spPr>
          <a:xfrm>
            <a:off x="720000" y="1262575"/>
            <a:ext cx="48525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1"/>
          <p:cNvSpPr txBox="1"/>
          <p:nvPr>
            <p:ph idx="6" type="subTitle"/>
          </p:nvPr>
        </p:nvSpPr>
        <p:spPr>
          <a:xfrm>
            <a:off x="870499" y="2942459"/>
            <a:ext cx="33198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Employer 3</a:t>
            </a:r>
            <a:endParaRPr/>
          </a:p>
        </p:txBody>
      </p:sp>
      <p:sp>
        <p:nvSpPr>
          <p:cNvPr id="450" name="Google Shape;45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people say about me</a:t>
            </a:r>
            <a:endParaRPr/>
          </a:p>
        </p:txBody>
      </p:sp>
      <p:sp>
        <p:nvSpPr>
          <p:cNvPr id="451" name="Google Shape;451;p41"/>
          <p:cNvSpPr txBox="1"/>
          <p:nvPr>
            <p:ph idx="1" type="subTitle"/>
          </p:nvPr>
        </p:nvSpPr>
        <p:spPr>
          <a:xfrm>
            <a:off x="870499" y="1625875"/>
            <a:ext cx="3319800" cy="10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been impressed by the quality, attention to detail and creative approach brought to every project made”</a:t>
            </a:r>
            <a:endParaRPr/>
          </a:p>
        </p:txBody>
      </p:sp>
      <p:sp>
        <p:nvSpPr>
          <p:cNvPr id="452" name="Google Shape;452;p41"/>
          <p:cNvSpPr txBox="1"/>
          <p:nvPr>
            <p:ph idx="2" type="subTitle"/>
          </p:nvPr>
        </p:nvSpPr>
        <p:spPr>
          <a:xfrm>
            <a:off x="4953701" y="1625875"/>
            <a:ext cx="3319800" cy="104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person's dedication and attention to detail significantly contributed to project success. Their creativity and ability to meet tight deadlines set them apart"</a:t>
            </a:r>
            <a:endParaRPr/>
          </a:p>
        </p:txBody>
      </p:sp>
      <p:sp>
        <p:nvSpPr>
          <p:cNvPr id="453" name="Google Shape;453;p41"/>
          <p:cNvSpPr txBox="1"/>
          <p:nvPr>
            <p:ph idx="3" type="subTitle"/>
          </p:nvPr>
        </p:nvSpPr>
        <p:spPr>
          <a:xfrm>
            <a:off x="870499" y="3305750"/>
            <a:ext cx="3319800" cy="10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person has a strong technical understanding in order to develop successful strategies. Highly recommended for any kind of project or task”</a:t>
            </a:r>
            <a:endParaRPr/>
          </a:p>
        </p:txBody>
      </p:sp>
      <p:sp>
        <p:nvSpPr>
          <p:cNvPr id="454" name="Google Shape;454;p41"/>
          <p:cNvSpPr txBox="1"/>
          <p:nvPr>
            <p:ph idx="4" type="subTitle"/>
          </p:nvPr>
        </p:nvSpPr>
        <p:spPr>
          <a:xfrm>
            <a:off x="4953700" y="3305750"/>
            <a:ext cx="3319800" cy="104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"Working with this person has been valuable. Their strong work ethic and leadership qualities are instrumental in project success, combining a keen understanding of the bigger picture”</a:t>
            </a:r>
            <a:endParaRPr/>
          </a:p>
        </p:txBody>
      </p:sp>
      <p:sp>
        <p:nvSpPr>
          <p:cNvPr id="455" name="Google Shape;455;p41"/>
          <p:cNvSpPr txBox="1"/>
          <p:nvPr>
            <p:ph idx="5" type="subTitle"/>
          </p:nvPr>
        </p:nvSpPr>
        <p:spPr>
          <a:xfrm>
            <a:off x="870499" y="1262575"/>
            <a:ext cx="33198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Employer 1</a:t>
            </a:r>
            <a:endParaRPr/>
          </a:p>
        </p:txBody>
      </p:sp>
      <p:sp>
        <p:nvSpPr>
          <p:cNvPr id="456" name="Google Shape;456;p41"/>
          <p:cNvSpPr txBox="1"/>
          <p:nvPr>
            <p:ph idx="7" type="subTitle"/>
          </p:nvPr>
        </p:nvSpPr>
        <p:spPr>
          <a:xfrm>
            <a:off x="4953674" y="1262575"/>
            <a:ext cx="3319800" cy="439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Employer 2</a:t>
            </a:r>
            <a:endParaRPr/>
          </a:p>
        </p:txBody>
      </p:sp>
      <p:sp>
        <p:nvSpPr>
          <p:cNvPr id="457" name="Google Shape;457;p41"/>
          <p:cNvSpPr txBox="1"/>
          <p:nvPr>
            <p:ph idx="8" type="subTitle"/>
          </p:nvPr>
        </p:nvSpPr>
        <p:spPr>
          <a:xfrm>
            <a:off x="4953674" y="2942459"/>
            <a:ext cx="3319800" cy="439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Employer 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skills and qualifications</a:t>
            </a:r>
            <a:endParaRPr/>
          </a:p>
        </p:txBody>
      </p:sp>
      <p:sp>
        <p:nvSpPr>
          <p:cNvPr id="463" name="Google Shape;463;p42"/>
          <p:cNvSpPr txBox="1"/>
          <p:nvPr>
            <p:ph idx="1" type="subTitle"/>
          </p:nvPr>
        </p:nvSpPr>
        <p:spPr>
          <a:xfrm>
            <a:off x="716450" y="1625875"/>
            <a:ext cx="2381400" cy="10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possess leadership abilities that have been sharpened through past roles where I was responsible for the teams”</a:t>
            </a:r>
            <a:endParaRPr/>
          </a:p>
        </p:txBody>
      </p:sp>
      <p:sp>
        <p:nvSpPr>
          <p:cNvPr id="464" name="Google Shape;464;p42"/>
          <p:cNvSpPr txBox="1"/>
          <p:nvPr>
            <p:ph idx="2" type="subTitle"/>
          </p:nvPr>
        </p:nvSpPr>
        <p:spPr>
          <a:xfrm>
            <a:off x="3381302" y="1625877"/>
            <a:ext cx="2381400" cy="10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problem-solving capabilities have enabled me to solve difficult issues in the past, using creative and innovative solutions”</a:t>
            </a:r>
            <a:endParaRPr/>
          </a:p>
        </p:txBody>
      </p:sp>
      <p:sp>
        <p:nvSpPr>
          <p:cNvPr id="465" name="Google Shape;465;p42"/>
          <p:cNvSpPr txBox="1"/>
          <p:nvPr>
            <p:ph idx="3" type="subTitle"/>
          </p:nvPr>
        </p:nvSpPr>
        <p:spPr>
          <a:xfrm>
            <a:off x="716450" y="3305750"/>
            <a:ext cx="2381400" cy="10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proactivity allows me to plan ahead and prioritize tasks according to objectives and different deadlines"</a:t>
            </a:r>
            <a:endParaRPr/>
          </a:p>
        </p:txBody>
      </p:sp>
      <p:sp>
        <p:nvSpPr>
          <p:cNvPr id="466" name="Google Shape;466;p42"/>
          <p:cNvSpPr txBox="1"/>
          <p:nvPr>
            <p:ph idx="4" type="subTitle"/>
          </p:nvPr>
        </p:nvSpPr>
        <p:spPr>
          <a:xfrm>
            <a:off x="3381302" y="3305751"/>
            <a:ext cx="2381400" cy="10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knowledgeable in several technical areas that support my ambition in my field"</a:t>
            </a:r>
            <a:endParaRPr/>
          </a:p>
        </p:txBody>
      </p:sp>
      <p:sp>
        <p:nvSpPr>
          <p:cNvPr id="467" name="Google Shape;467;p42"/>
          <p:cNvSpPr txBox="1"/>
          <p:nvPr>
            <p:ph idx="7" type="subTitle"/>
          </p:nvPr>
        </p:nvSpPr>
        <p:spPr>
          <a:xfrm>
            <a:off x="716444" y="1262575"/>
            <a:ext cx="23814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Leadership</a:t>
            </a:r>
            <a:endParaRPr/>
          </a:p>
        </p:txBody>
      </p:sp>
      <p:sp>
        <p:nvSpPr>
          <p:cNvPr id="468" name="Google Shape;468;p42"/>
          <p:cNvSpPr txBox="1"/>
          <p:nvPr>
            <p:ph idx="8" type="subTitle"/>
          </p:nvPr>
        </p:nvSpPr>
        <p:spPr>
          <a:xfrm>
            <a:off x="3381300" y="1262577"/>
            <a:ext cx="23814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Problem-solving</a:t>
            </a:r>
            <a:endParaRPr/>
          </a:p>
        </p:txBody>
      </p:sp>
      <p:sp>
        <p:nvSpPr>
          <p:cNvPr id="469" name="Google Shape;469;p42"/>
          <p:cNvSpPr txBox="1"/>
          <p:nvPr>
            <p:ph idx="9" type="subTitle"/>
          </p:nvPr>
        </p:nvSpPr>
        <p:spPr>
          <a:xfrm>
            <a:off x="6046154" y="1262577"/>
            <a:ext cx="23814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Communications</a:t>
            </a:r>
            <a:endParaRPr/>
          </a:p>
        </p:txBody>
      </p:sp>
      <p:sp>
        <p:nvSpPr>
          <p:cNvPr id="470" name="Google Shape;470;p42"/>
          <p:cNvSpPr txBox="1"/>
          <p:nvPr>
            <p:ph idx="5" type="subTitle"/>
          </p:nvPr>
        </p:nvSpPr>
        <p:spPr>
          <a:xfrm>
            <a:off x="6046153" y="1625881"/>
            <a:ext cx="2381400" cy="10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excellent verbal and written skills, I can effectively convey complex messages to a variety of audiences"</a:t>
            </a:r>
            <a:endParaRPr/>
          </a:p>
        </p:txBody>
      </p:sp>
      <p:sp>
        <p:nvSpPr>
          <p:cNvPr id="471" name="Google Shape;471;p42"/>
          <p:cNvSpPr txBox="1"/>
          <p:nvPr>
            <p:ph idx="6" type="subTitle"/>
          </p:nvPr>
        </p:nvSpPr>
        <p:spPr>
          <a:xfrm>
            <a:off x="6046153" y="3305750"/>
            <a:ext cx="2381400" cy="10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is one of the essential part of my daily job, and I am sensitive towards different cultures"</a:t>
            </a:r>
            <a:endParaRPr/>
          </a:p>
        </p:txBody>
      </p:sp>
      <p:sp>
        <p:nvSpPr>
          <p:cNvPr id="472" name="Google Shape;472;p42"/>
          <p:cNvSpPr txBox="1"/>
          <p:nvPr>
            <p:ph idx="13" type="subTitle"/>
          </p:nvPr>
        </p:nvSpPr>
        <p:spPr>
          <a:xfrm>
            <a:off x="716444" y="2942459"/>
            <a:ext cx="23814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Organization</a:t>
            </a:r>
            <a:endParaRPr/>
          </a:p>
        </p:txBody>
      </p:sp>
      <p:sp>
        <p:nvSpPr>
          <p:cNvPr id="473" name="Google Shape;473;p42"/>
          <p:cNvSpPr txBox="1"/>
          <p:nvPr>
            <p:ph idx="14" type="subTitle"/>
          </p:nvPr>
        </p:nvSpPr>
        <p:spPr>
          <a:xfrm>
            <a:off x="3381300" y="2942458"/>
            <a:ext cx="23814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skill</a:t>
            </a:r>
            <a:endParaRPr/>
          </a:p>
        </p:txBody>
      </p:sp>
      <p:sp>
        <p:nvSpPr>
          <p:cNvPr id="474" name="Google Shape;474;p42"/>
          <p:cNvSpPr txBox="1"/>
          <p:nvPr>
            <p:ph idx="15" type="subTitle"/>
          </p:nvPr>
        </p:nvSpPr>
        <p:spPr>
          <a:xfrm>
            <a:off x="6046156" y="2942453"/>
            <a:ext cx="2381400" cy="4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Interpersonal skill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3"/>
          <p:cNvSpPr txBox="1"/>
          <p:nvPr>
            <p:ph type="title"/>
          </p:nvPr>
        </p:nvSpPr>
        <p:spPr>
          <a:xfrm>
            <a:off x="713225" y="1592950"/>
            <a:ext cx="2390700" cy="112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200</a:t>
            </a:r>
            <a:endParaRPr/>
          </a:p>
        </p:txBody>
      </p:sp>
      <p:sp>
        <p:nvSpPr>
          <p:cNvPr id="480" name="Google Shape;480;p43"/>
          <p:cNvSpPr txBox="1"/>
          <p:nvPr>
            <p:ph idx="1" type="subTitle"/>
          </p:nvPr>
        </p:nvSpPr>
        <p:spPr>
          <a:xfrm>
            <a:off x="713225" y="2835350"/>
            <a:ext cx="2390700" cy="7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a:t>
            </a:r>
            <a:r>
              <a:rPr lang="en"/>
              <a:t>umber of projects I have worked on so far</a:t>
            </a:r>
            <a:endParaRPr/>
          </a:p>
        </p:txBody>
      </p:sp>
      <p:cxnSp>
        <p:nvCxnSpPr>
          <p:cNvPr id="481" name="Google Shape;481;p43"/>
          <p:cNvCxnSpPr/>
          <p:nvPr/>
        </p:nvCxnSpPr>
        <p:spPr>
          <a:xfrm>
            <a:off x="3668825" y="3192950"/>
            <a:ext cx="4761900" cy="0"/>
          </a:xfrm>
          <a:prstGeom prst="straightConnector1">
            <a:avLst/>
          </a:prstGeom>
          <a:noFill/>
          <a:ln cap="flat" cmpd="sng" w="9525">
            <a:solidFill>
              <a:schemeClr val="dk1"/>
            </a:solidFill>
            <a:prstDash val="solid"/>
            <a:round/>
            <a:headEnd len="med" w="med" type="none"/>
            <a:tailEnd len="med" w="med" type="none"/>
          </a:ln>
        </p:spPr>
      </p:cxnSp>
      <p:pic>
        <p:nvPicPr>
          <p:cNvPr id="482" name="Google Shape;482;p43"/>
          <p:cNvPicPr preferRelativeResize="0"/>
          <p:nvPr/>
        </p:nvPicPr>
        <p:blipFill>
          <a:blip r:embed="rId3">
            <a:alphaModFix/>
          </a:blip>
          <a:stretch>
            <a:fillRect/>
          </a:stretch>
        </p:blipFill>
        <p:spPr>
          <a:xfrm flipH="1" rot="-2700000">
            <a:off x="5717699" y="-559600"/>
            <a:ext cx="1943100" cy="3591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chart of the areas I work in</a:t>
            </a:r>
            <a:endParaRPr/>
          </a:p>
        </p:txBody>
      </p:sp>
      <p:sp>
        <p:nvSpPr>
          <p:cNvPr id="488" name="Google Shape;488;p44"/>
          <p:cNvSpPr txBox="1"/>
          <p:nvPr/>
        </p:nvSpPr>
        <p:spPr>
          <a:xfrm>
            <a:off x="713225" y="4136375"/>
            <a:ext cx="4540200" cy="35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b="1"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For more info, click here</a:t>
            </a:r>
            <a:endParaRPr b="1" sz="1000">
              <a:solidFill>
                <a:schemeClr val="dk1"/>
              </a:solidFill>
              <a:latin typeface="Albert Sans"/>
              <a:ea typeface="Albert Sans"/>
              <a:cs typeface="Albert Sans"/>
              <a:sym typeface="Albert Sans"/>
            </a:endParaRPr>
          </a:p>
        </p:txBody>
      </p:sp>
      <p:sp>
        <p:nvSpPr>
          <p:cNvPr id="489" name="Google Shape;489;p44"/>
          <p:cNvSpPr txBox="1"/>
          <p:nvPr/>
        </p:nvSpPr>
        <p:spPr>
          <a:xfrm>
            <a:off x="6371300" y="3911611"/>
            <a:ext cx="20526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gtree SemiBold"/>
                <a:ea typeface="Figtree SemiBold"/>
                <a:cs typeface="Figtree SemiBold"/>
                <a:sym typeface="Figtree SemiBold"/>
              </a:rPr>
              <a:t>Area 4</a:t>
            </a:r>
            <a:endParaRPr sz="2000">
              <a:solidFill>
                <a:schemeClr val="dk1"/>
              </a:solidFill>
              <a:latin typeface="Figtree SemiBold"/>
              <a:ea typeface="Figtree SemiBold"/>
              <a:cs typeface="Figtree SemiBold"/>
              <a:sym typeface="Figtree SemiBold"/>
            </a:endParaRPr>
          </a:p>
        </p:txBody>
      </p:sp>
      <p:sp>
        <p:nvSpPr>
          <p:cNvPr id="490" name="Google Shape;490;p44"/>
          <p:cNvSpPr txBox="1"/>
          <p:nvPr/>
        </p:nvSpPr>
        <p:spPr>
          <a:xfrm>
            <a:off x="6371300" y="4212575"/>
            <a:ext cx="2052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Describe the area here</a:t>
            </a:r>
            <a:endParaRPr sz="1200">
              <a:solidFill>
                <a:schemeClr val="dk1"/>
              </a:solidFill>
              <a:latin typeface="Albert Sans"/>
              <a:ea typeface="Albert Sans"/>
              <a:cs typeface="Albert Sans"/>
              <a:sym typeface="Albert Sans"/>
            </a:endParaRPr>
          </a:p>
        </p:txBody>
      </p:sp>
      <p:sp>
        <p:nvSpPr>
          <p:cNvPr id="491" name="Google Shape;491;p44"/>
          <p:cNvSpPr txBox="1"/>
          <p:nvPr/>
        </p:nvSpPr>
        <p:spPr>
          <a:xfrm>
            <a:off x="6371315" y="3056957"/>
            <a:ext cx="20526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gtree SemiBold"/>
                <a:ea typeface="Figtree SemiBold"/>
                <a:cs typeface="Figtree SemiBold"/>
                <a:sym typeface="Figtree SemiBold"/>
              </a:rPr>
              <a:t>Area 3</a:t>
            </a:r>
            <a:endParaRPr sz="2000">
              <a:solidFill>
                <a:schemeClr val="dk1"/>
              </a:solidFill>
              <a:latin typeface="Figtree SemiBold"/>
              <a:ea typeface="Figtree SemiBold"/>
              <a:cs typeface="Figtree SemiBold"/>
              <a:sym typeface="Figtree SemiBold"/>
            </a:endParaRPr>
          </a:p>
        </p:txBody>
      </p:sp>
      <p:sp>
        <p:nvSpPr>
          <p:cNvPr id="492" name="Google Shape;492;p44"/>
          <p:cNvSpPr txBox="1"/>
          <p:nvPr/>
        </p:nvSpPr>
        <p:spPr>
          <a:xfrm>
            <a:off x="6371300" y="3357921"/>
            <a:ext cx="2052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Describe the area here</a:t>
            </a:r>
            <a:endParaRPr sz="1200">
              <a:solidFill>
                <a:schemeClr val="dk1"/>
              </a:solidFill>
              <a:latin typeface="Albert Sans"/>
              <a:ea typeface="Albert Sans"/>
              <a:cs typeface="Albert Sans"/>
              <a:sym typeface="Albert Sans"/>
            </a:endParaRPr>
          </a:p>
        </p:txBody>
      </p:sp>
      <p:sp>
        <p:nvSpPr>
          <p:cNvPr id="493" name="Google Shape;493;p44"/>
          <p:cNvSpPr txBox="1"/>
          <p:nvPr/>
        </p:nvSpPr>
        <p:spPr>
          <a:xfrm>
            <a:off x="6371325" y="2202304"/>
            <a:ext cx="20526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gtree SemiBold"/>
                <a:ea typeface="Figtree SemiBold"/>
                <a:cs typeface="Figtree SemiBold"/>
                <a:sym typeface="Figtree SemiBold"/>
              </a:rPr>
              <a:t>Area 2</a:t>
            </a:r>
            <a:endParaRPr sz="2000">
              <a:solidFill>
                <a:schemeClr val="dk1"/>
              </a:solidFill>
              <a:latin typeface="Figtree SemiBold"/>
              <a:ea typeface="Figtree SemiBold"/>
              <a:cs typeface="Figtree SemiBold"/>
              <a:sym typeface="Figtree SemiBold"/>
            </a:endParaRPr>
          </a:p>
        </p:txBody>
      </p:sp>
      <p:sp>
        <p:nvSpPr>
          <p:cNvPr id="494" name="Google Shape;494;p44"/>
          <p:cNvSpPr txBox="1"/>
          <p:nvPr/>
        </p:nvSpPr>
        <p:spPr>
          <a:xfrm>
            <a:off x="6371300" y="2503268"/>
            <a:ext cx="2052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Describe the area here</a:t>
            </a:r>
            <a:endParaRPr sz="1200">
              <a:solidFill>
                <a:schemeClr val="dk1"/>
              </a:solidFill>
              <a:latin typeface="Albert Sans"/>
              <a:ea typeface="Albert Sans"/>
              <a:cs typeface="Albert Sans"/>
              <a:sym typeface="Albert Sans"/>
            </a:endParaRPr>
          </a:p>
        </p:txBody>
      </p:sp>
      <p:sp>
        <p:nvSpPr>
          <p:cNvPr id="495" name="Google Shape;495;p44"/>
          <p:cNvSpPr txBox="1"/>
          <p:nvPr/>
        </p:nvSpPr>
        <p:spPr>
          <a:xfrm>
            <a:off x="6371300" y="1347650"/>
            <a:ext cx="20526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gtree SemiBold"/>
                <a:ea typeface="Figtree SemiBold"/>
                <a:cs typeface="Figtree SemiBold"/>
                <a:sym typeface="Figtree SemiBold"/>
              </a:rPr>
              <a:t>Area 1</a:t>
            </a:r>
            <a:endParaRPr sz="2000">
              <a:solidFill>
                <a:schemeClr val="dk1"/>
              </a:solidFill>
              <a:latin typeface="Figtree SemiBold"/>
              <a:ea typeface="Figtree SemiBold"/>
              <a:cs typeface="Figtree SemiBold"/>
              <a:sym typeface="Figtree SemiBold"/>
            </a:endParaRPr>
          </a:p>
        </p:txBody>
      </p:sp>
      <p:sp>
        <p:nvSpPr>
          <p:cNvPr id="496" name="Google Shape;496;p44"/>
          <p:cNvSpPr txBox="1"/>
          <p:nvPr/>
        </p:nvSpPr>
        <p:spPr>
          <a:xfrm>
            <a:off x="6371300" y="1648614"/>
            <a:ext cx="2052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Describe the area here</a:t>
            </a:r>
            <a:endParaRPr sz="1200">
              <a:solidFill>
                <a:schemeClr val="dk1"/>
              </a:solidFill>
              <a:latin typeface="Albert Sans"/>
              <a:ea typeface="Albert Sans"/>
              <a:cs typeface="Albert Sans"/>
              <a:sym typeface="Albert Sans"/>
            </a:endParaRPr>
          </a:p>
        </p:txBody>
      </p:sp>
      <p:sp>
        <p:nvSpPr>
          <p:cNvPr id="497" name="Google Shape;497;p44"/>
          <p:cNvSpPr/>
          <p:nvPr/>
        </p:nvSpPr>
        <p:spPr>
          <a:xfrm>
            <a:off x="6100300" y="1449950"/>
            <a:ext cx="154200" cy="154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498" name="Google Shape;498;p44"/>
          <p:cNvSpPr/>
          <p:nvPr/>
        </p:nvSpPr>
        <p:spPr>
          <a:xfrm>
            <a:off x="6100300" y="2304600"/>
            <a:ext cx="154200" cy="154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499" name="Google Shape;499;p44"/>
          <p:cNvSpPr/>
          <p:nvPr/>
        </p:nvSpPr>
        <p:spPr>
          <a:xfrm>
            <a:off x="6100300" y="3159257"/>
            <a:ext cx="154200" cy="154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500" name="Google Shape;500;p44"/>
          <p:cNvSpPr/>
          <p:nvPr/>
        </p:nvSpPr>
        <p:spPr>
          <a:xfrm>
            <a:off x="6100300" y="4013911"/>
            <a:ext cx="154200" cy="154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pic>
        <p:nvPicPr>
          <p:cNvPr id="501" name="Google Shape;501;p44" title="Chart">
            <a:hlinkClick r:id="rId4"/>
          </p:cNvPr>
          <p:cNvPicPr preferRelativeResize="0"/>
          <p:nvPr/>
        </p:nvPicPr>
        <p:blipFill>
          <a:blip r:embed="rId5">
            <a:alphaModFix/>
          </a:blip>
          <a:stretch>
            <a:fillRect/>
          </a:stretch>
        </p:blipFill>
        <p:spPr>
          <a:xfrm>
            <a:off x="713226" y="1274562"/>
            <a:ext cx="4540200" cy="28357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t>
            </a:r>
            <a:endParaRPr/>
          </a:p>
        </p:txBody>
      </p:sp>
      <p:graphicFrame>
        <p:nvGraphicFramePr>
          <p:cNvPr id="507" name="Google Shape;507;p45"/>
          <p:cNvGraphicFramePr/>
          <p:nvPr/>
        </p:nvGraphicFramePr>
        <p:xfrm>
          <a:off x="719963" y="1314010"/>
          <a:ext cx="3000000" cy="3000000"/>
        </p:xfrm>
        <a:graphic>
          <a:graphicData uri="http://schemas.openxmlformats.org/drawingml/2006/table">
            <a:tbl>
              <a:tblPr>
                <a:noFill/>
                <a:tableStyleId>{E4817438-8860-44B0-9773-C2B308372CE2}</a:tableStyleId>
              </a:tblPr>
              <a:tblGrid>
                <a:gridCol w="1431125"/>
                <a:gridCol w="1568225"/>
                <a:gridCol w="1568225"/>
                <a:gridCol w="1568225"/>
                <a:gridCol w="1568225"/>
              </a:tblGrid>
              <a:tr h="464125">
                <a:tc>
                  <a:txBody>
                    <a:bodyPr/>
                    <a:lstStyle/>
                    <a:p>
                      <a:pPr indent="0" lvl="0" marL="0" rtl="0" algn="l">
                        <a:lnSpc>
                          <a:spcPct val="100000"/>
                        </a:lnSpc>
                        <a:spcBef>
                          <a:spcPts val="0"/>
                        </a:spcBef>
                        <a:spcAft>
                          <a:spcPts val="0"/>
                        </a:spcAft>
                        <a:buNone/>
                      </a:pPr>
                      <a:r>
                        <a:rPr lang="en">
                          <a:solidFill>
                            <a:schemeClr val="dk1"/>
                          </a:solidFill>
                          <a:latin typeface="Figtree SemiBold"/>
                          <a:ea typeface="Figtree SemiBold"/>
                          <a:cs typeface="Figtree SemiBold"/>
                          <a:sym typeface="Figtree SemiBold"/>
                        </a:rPr>
                        <a:t>Project title</a:t>
                      </a:r>
                      <a:endParaRPr>
                        <a:solidFill>
                          <a:schemeClr val="dk1"/>
                        </a:solidFill>
                        <a:latin typeface="Figtree SemiBold"/>
                        <a:ea typeface="Figtree SemiBold"/>
                        <a:cs typeface="Figtree SemiBold"/>
                        <a:sym typeface="Figtree SemiBold"/>
                      </a:endParaRPr>
                    </a:p>
                  </a:txBody>
                  <a:tcPr marT="91425" marB="91425" marR="91425" marL="9142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Figtree SemiBold"/>
                          <a:ea typeface="Figtree SemiBold"/>
                          <a:cs typeface="Figtree SemiBold"/>
                          <a:sym typeface="Figtree SemiBold"/>
                        </a:rPr>
                        <a:t>Skills</a:t>
                      </a:r>
                      <a:endParaRPr>
                        <a:solidFill>
                          <a:schemeClr val="dk1"/>
                        </a:solidFill>
                        <a:latin typeface="Figtree SemiBold"/>
                        <a:ea typeface="Figtree SemiBold"/>
                        <a:cs typeface="Figtree SemiBold"/>
                        <a:sym typeface="Figtree SemiBold"/>
                      </a:endParaRPr>
                    </a:p>
                  </a:txBody>
                  <a:tcPr marT="91425" marB="91425" marR="91425" marL="9142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Figtree SemiBold"/>
                          <a:ea typeface="Figtree SemiBold"/>
                          <a:cs typeface="Figtree SemiBold"/>
                          <a:sym typeface="Figtree SemiBold"/>
                        </a:rPr>
                        <a:t>Date</a:t>
                      </a:r>
                      <a:endParaRPr>
                        <a:solidFill>
                          <a:schemeClr val="dk1"/>
                        </a:solidFill>
                        <a:latin typeface="Figtree SemiBold"/>
                        <a:ea typeface="Figtree SemiBold"/>
                        <a:cs typeface="Figtree SemiBold"/>
                        <a:sym typeface="Figtree SemiBold"/>
                      </a:endParaRPr>
                    </a:p>
                  </a:txBody>
                  <a:tcPr marT="91425" marB="91425" marR="91425" marL="9142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Figtree SemiBold"/>
                          <a:ea typeface="Figtree SemiBold"/>
                          <a:cs typeface="Figtree SemiBold"/>
                          <a:sym typeface="Figtree SemiBold"/>
                        </a:rPr>
                        <a:t>Ref</a:t>
                      </a:r>
                      <a:endParaRPr>
                        <a:solidFill>
                          <a:schemeClr val="dk1"/>
                        </a:solidFill>
                        <a:latin typeface="Figtree SemiBold"/>
                        <a:ea typeface="Figtree SemiBold"/>
                        <a:cs typeface="Figtree SemiBold"/>
                        <a:sym typeface="Figtree SemiBold"/>
                      </a:endParaRPr>
                    </a:p>
                  </a:txBody>
                  <a:tcPr marT="91425" marB="91425" marR="91425" marL="9142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Figtree SemiBold"/>
                          <a:ea typeface="Figtree SemiBold"/>
                          <a:cs typeface="Figtree SemiBold"/>
                          <a:sym typeface="Figtree SemiBold"/>
                        </a:rPr>
                        <a:t>Category</a:t>
                      </a:r>
                      <a:endParaRPr>
                        <a:solidFill>
                          <a:schemeClr val="dk1"/>
                        </a:solidFill>
                        <a:latin typeface="Figtree SemiBold"/>
                        <a:ea typeface="Figtree SemiBold"/>
                        <a:cs typeface="Figtree SemiBold"/>
                        <a:sym typeface="Figtree SemiBold"/>
                      </a:endParaRPr>
                    </a:p>
                  </a:txBody>
                  <a:tcPr marT="91425" marB="91425" marR="91425" marL="9142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70975">
                <a:tc>
                  <a:txBody>
                    <a:bodyPr/>
                    <a:lstStyle/>
                    <a:p>
                      <a:pPr indent="0" lvl="0" marL="0" rtl="0" algn="l">
                        <a:lnSpc>
                          <a:spcPct val="100000"/>
                        </a:lnSpc>
                        <a:spcBef>
                          <a:spcPts val="0"/>
                        </a:spcBef>
                        <a:spcAft>
                          <a:spcPts val="0"/>
                        </a:spcAft>
                        <a:buNone/>
                      </a:pPr>
                      <a:r>
                        <a:rPr b="1" lang="en" sz="1200">
                          <a:solidFill>
                            <a:schemeClr val="dk1"/>
                          </a:solidFill>
                          <a:latin typeface="Albert Sans"/>
                          <a:ea typeface="Albert Sans"/>
                          <a:cs typeface="Albert Sans"/>
                          <a:sym typeface="Albert Sans"/>
                        </a:rPr>
                        <a:t>Project 1</a:t>
                      </a:r>
                      <a:endParaRPr b="1" sz="12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Describe the skills here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Jan 20XX</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[Link or reference]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Write the category</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975">
                <a:tc>
                  <a:txBody>
                    <a:bodyPr/>
                    <a:lstStyle/>
                    <a:p>
                      <a:pPr indent="0" lvl="0" marL="0" rtl="0" algn="l">
                        <a:lnSpc>
                          <a:spcPct val="100000"/>
                        </a:lnSpc>
                        <a:spcBef>
                          <a:spcPts val="0"/>
                        </a:spcBef>
                        <a:spcAft>
                          <a:spcPts val="0"/>
                        </a:spcAft>
                        <a:buNone/>
                      </a:pPr>
                      <a:r>
                        <a:rPr b="1" lang="en" sz="1200">
                          <a:solidFill>
                            <a:schemeClr val="dk1"/>
                          </a:solidFill>
                          <a:latin typeface="Albert Sans"/>
                          <a:ea typeface="Albert Sans"/>
                          <a:cs typeface="Albert Sans"/>
                          <a:sym typeface="Albert Sans"/>
                        </a:rPr>
                        <a:t>Project 2</a:t>
                      </a:r>
                      <a:endParaRPr b="1" sz="12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skills here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Feb 20XX</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[Link or reference]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Write the category</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975">
                <a:tc>
                  <a:txBody>
                    <a:bodyPr/>
                    <a:lstStyle/>
                    <a:p>
                      <a:pPr indent="0" lvl="0" marL="0" rtl="0" algn="l">
                        <a:lnSpc>
                          <a:spcPct val="100000"/>
                        </a:lnSpc>
                        <a:spcBef>
                          <a:spcPts val="0"/>
                        </a:spcBef>
                        <a:spcAft>
                          <a:spcPts val="0"/>
                        </a:spcAft>
                        <a:buNone/>
                      </a:pPr>
                      <a:r>
                        <a:rPr b="1" lang="en" sz="1200">
                          <a:solidFill>
                            <a:schemeClr val="dk1"/>
                          </a:solidFill>
                          <a:latin typeface="Albert Sans"/>
                          <a:ea typeface="Albert Sans"/>
                          <a:cs typeface="Albert Sans"/>
                          <a:sym typeface="Albert Sans"/>
                        </a:rPr>
                        <a:t>Project 3</a:t>
                      </a:r>
                      <a:endParaRPr b="1" sz="12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skills here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Mar 20XX</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[Link or reference]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Write the category</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975">
                <a:tc>
                  <a:txBody>
                    <a:bodyPr/>
                    <a:lstStyle/>
                    <a:p>
                      <a:pPr indent="0" lvl="0" marL="0" rtl="0" algn="l">
                        <a:lnSpc>
                          <a:spcPct val="100000"/>
                        </a:lnSpc>
                        <a:spcBef>
                          <a:spcPts val="0"/>
                        </a:spcBef>
                        <a:spcAft>
                          <a:spcPts val="0"/>
                        </a:spcAft>
                        <a:buNone/>
                      </a:pPr>
                      <a:r>
                        <a:rPr b="1" lang="en" sz="1200">
                          <a:solidFill>
                            <a:schemeClr val="dk1"/>
                          </a:solidFill>
                          <a:latin typeface="Albert Sans"/>
                          <a:ea typeface="Albert Sans"/>
                          <a:cs typeface="Albert Sans"/>
                          <a:sym typeface="Albert Sans"/>
                        </a:rPr>
                        <a:t>Project 4</a:t>
                      </a:r>
                      <a:endParaRPr b="1" sz="12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skills here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Apr 20XX</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[Link or reference]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Write the category</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975">
                <a:tc>
                  <a:txBody>
                    <a:bodyPr/>
                    <a:lstStyle/>
                    <a:p>
                      <a:pPr indent="0" lvl="0" marL="0" rtl="0" algn="l">
                        <a:lnSpc>
                          <a:spcPct val="100000"/>
                        </a:lnSpc>
                        <a:spcBef>
                          <a:spcPts val="0"/>
                        </a:spcBef>
                        <a:spcAft>
                          <a:spcPts val="0"/>
                        </a:spcAft>
                        <a:buNone/>
                      </a:pPr>
                      <a:r>
                        <a:rPr b="1" lang="en" sz="1200">
                          <a:solidFill>
                            <a:schemeClr val="dk1"/>
                          </a:solidFill>
                          <a:latin typeface="Albert Sans"/>
                          <a:ea typeface="Albert Sans"/>
                          <a:cs typeface="Albert Sans"/>
                          <a:sym typeface="Albert Sans"/>
                        </a:rPr>
                        <a:t>Project 5</a:t>
                      </a:r>
                      <a:endParaRPr b="1" sz="12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skills here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May 20XX</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[Link or reference]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Write the category</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975">
                <a:tc>
                  <a:txBody>
                    <a:bodyPr/>
                    <a:lstStyle/>
                    <a:p>
                      <a:pPr indent="0" lvl="0" marL="0" rtl="0" algn="l">
                        <a:lnSpc>
                          <a:spcPct val="100000"/>
                        </a:lnSpc>
                        <a:spcBef>
                          <a:spcPts val="0"/>
                        </a:spcBef>
                        <a:spcAft>
                          <a:spcPts val="0"/>
                        </a:spcAft>
                        <a:buNone/>
                      </a:pPr>
                      <a:r>
                        <a:rPr b="1" lang="en" sz="1200">
                          <a:solidFill>
                            <a:schemeClr val="dk1"/>
                          </a:solidFill>
                          <a:latin typeface="Albert Sans"/>
                          <a:ea typeface="Albert Sans"/>
                          <a:cs typeface="Albert Sans"/>
                          <a:sym typeface="Albert Sans"/>
                        </a:rPr>
                        <a:t>Project 6</a:t>
                      </a:r>
                      <a:endParaRPr b="1" sz="12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skills here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Jun 20XX</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Albert Sans"/>
                          <a:ea typeface="Albert Sans"/>
                          <a:cs typeface="Albert Sans"/>
                          <a:sym typeface="Albert Sans"/>
                        </a:rPr>
                        <a:t>[Link or reference]</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Write the category</a:t>
                      </a:r>
                      <a:endParaRPr sz="1000">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I achieve success? </a:t>
            </a:r>
            <a:endParaRPr/>
          </a:p>
        </p:txBody>
      </p:sp>
      <p:sp>
        <p:nvSpPr>
          <p:cNvPr id="513" name="Google Shape;513;p46"/>
          <p:cNvSpPr txBox="1"/>
          <p:nvPr/>
        </p:nvSpPr>
        <p:spPr>
          <a:xfrm flipH="1">
            <a:off x="713150" y="2052075"/>
            <a:ext cx="1812300" cy="4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Figtree SemiBold"/>
                <a:ea typeface="Figtree SemiBold"/>
                <a:cs typeface="Figtree SemiBold"/>
                <a:sym typeface="Figtree SemiBold"/>
              </a:rPr>
              <a:t>Step 1</a:t>
            </a:r>
            <a:endParaRPr sz="2000">
              <a:solidFill>
                <a:schemeClr val="dk1"/>
              </a:solidFill>
              <a:latin typeface="Figtree SemiBold"/>
              <a:ea typeface="Figtree SemiBold"/>
              <a:cs typeface="Figtree SemiBold"/>
              <a:sym typeface="Figtree SemiBold"/>
            </a:endParaRPr>
          </a:p>
        </p:txBody>
      </p:sp>
      <p:sp>
        <p:nvSpPr>
          <p:cNvPr id="514" name="Google Shape;514;p46"/>
          <p:cNvSpPr txBox="1"/>
          <p:nvPr/>
        </p:nvSpPr>
        <p:spPr>
          <a:xfrm flipH="1">
            <a:off x="713150" y="1606322"/>
            <a:ext cx="1812300" cy="51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Identifying objectives</a:t>
            </a:r>
            <a:endParaRPr sz="1200">
              <a:solidFill>
                <a:schemeClr val="dk1"/>
              </a:solidFill>
              <a:latin typeface="Albert Sans"/>
              <a:ea typeface="Albert Sans"/>
              <a:cs typeface="Albert Sans"/>
              <a:sym typeface="Albert Sans"/>
            </a:endParaRPr>
          </a:p>
        </p:txBody>
      </p:sp>
      <p:sp>
        <p:nvSpPr>
          <p:cNvPr id="515" name="Google Shape;515;p46"/>
          <p:cNvSpPr txBox="1"/>
          <p:nvPr/>
        </p:nvSpPr>
        <p:spPr>
          <a:xfrm flipH="1">
            <a:off x="2675764" y="2052075"/>
            <a:ext cx="1812300" cy="4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Figtree SemiBold"/>
                <a:ea typeface="Figtree SemiBold"/>
                <a:cs typeface="Figtree SemiBold"/>
                <a:sym typeface="Figtree SemiBold"/>
              </a:rPr>
              <a:t>Step 2</a:t>
            </a:r>
            <a:endParaRPr sz="2000">
              <a:solidFill>
                <a:schemeClr val="dk1"/>
              </a:solidFill>
              <a:latin typeface="Figtree SemiBold"/>
              <a:ea typeface="Figtree SemiBold"/>
              <a:cs typeface="Figtree SemiBold"/>
              <a:sym typeface="Figtree SemiBold"/>
            </a:endParaRPr>
          </a:p>
        </p:txBody>
      </p:sp>
      <p:sp>
        <p:nvSpPr>
          <p:cNvPr id="516" name="Google Shape;516;p46"/>
          <p:cNvSpPr txBox="1"/>
          <p:nvPr/>
        </p:nvSpPr>
        <p:spPr>
          <a:xfrm flipH="1">
            <a:off x="2675772" y="1606326"/>
            <a:ext cx="1812300" cy="51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Research and preparation</a:t>
            </a:r>
            <a:endParaRPr sz="1200">
              <a:solidFill>
                <a:schemeClr val="dk1"/>
              </a:solidFill>
              <a:latin typeface="Albert Sans"/>
              <a:ea typeface="Albert Sans"/>
              <a:cs typeface="Albert Sans"/>
              <a:sym typeface="Albert Sans"/>
            </a:endParaRPr>
          </a:p>
        </p:txBody>
      </p:sp>
      <p:sp>
        <p:nvSpPr>
          <p:cNvPr id="517" name="Google Shape;517;p46"/>
          <p:cNvSpPr txBox="1"/>
          <p:nvPr/>
        </p:nvSpPr>
        <p:spPr>
          <a:xfrm flipH="1">
            <a:off x="4640950" y="2052075"/>
            <a:ext cx="1812300" cy="4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Figtree SemiBold"/>
                <a:ea typeface="Figtree SemiBold"/>
                <a:cs typeface="Figtree SemiBold"/>
                <a:sym typeface="Figtree SemiBold"/>
              </a:rPr>
              <a:t>Step 3</a:t>
            </a:r>
            <a:endParaRPr sz="2000">
              <a:solidFill>
                <a:schemeClr val="dk1"/>
              </a:solidFill>
              <a:latin typeface="Figtree SemiBold"/>
              <a:ea typeface="Figtree SemiBold"/>
              <a:cs typeface="Figtree SemiBold"/>
              <a:sym typeface="Figtree SemiBold"/>
            </a:endParaRPr>
          </a:p>
        </p:txBody>
      </p:sp>
      <p:sp>
        <p:nvSpPr>
          <p:cNvPr id="518" name="Google Shape;518;p46"/>
          <p:cNvSpPr txBox="1"/>
          <p:nvPr/>
        </p:nvSpPr>
        <p:spPr>
          <a:xfrm flipH="1">
            <a:off x="4640950" y="1606322"/>
            <a:ext cx="1812300" cy="51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Developing strategies</a:t>
            </a:r>
            <a:endParaRPr sz="1200">
              <a:solidFill>
                <a:schemeClr val="dk1"/>
              </a:solidFill>
              <a:latin typeface="Albert Sans"/>
              <a:ea typeface="Albert Sans"/>
              <a:cs typeface="Albert Sans"/>
              <a:sym typeface="Albert Sans"/>
            </a:endParaRPr>
          </a:p>
        </p:txBody>
      </p:sp>
      <p:sp>
        <p:nvSpPr>
          <p:cNvPr id="519" name="Google Shape;519;p46"/>
          <p:cNvSpPr txBox="1"/>
          <p:nvPr/>
        </p:nvSpPr>
        <p:spPr>
          <a:xfrm flipH="1">
            <a:off x="6604850" y="2052075"/>
            <a:ext cx="1812300" cy="4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Figtree SemiBold"/>
                <a:ea typeface="Figtree SemiBold"/>
                <a:cs typeface="Figtree SemiBold"/>
                <a:sym typeface="Figtree SemiBold"/>
              </a:rPr>
              <a:t>Step 4</a:t>
            </a:r>
            <a:endParaRPr sz="2000">
              <a:solidFill>
                <a:schemeClr val="dk1"/>
              </a:solidFill>
              <a:latin typeface="Figtree SemiBold"/>
              <a:ea typeface="Figtree SemiBold"/>
              <a:cs typeface="Figtree SemiBold"/>
              <a:sym typeface="Figtree SemiBold"/>
            </a:endParaRPr>
          </a:p>
        </p:txBody>
      </p:sp>
      <p:sp>
        <p:nvSpPr>
          <p:cNvPr id="520" name="Google Shape;520;p46"/>
          <p:cNvSpPr txBox="1"/>
          <p:nvPr/>
        </p:nvSpPr>
        <p:spPr>
          <a:xfrm flipH="1">
            <a:off x="6604850" y="1606322"/>
            <a:ext cx="1812300" cy="51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Plans of action</a:t>
            </a:r>
            <a:endParaRPr sz="1200">
              <a:solidFill>
                <a:schemeClr val="dk1"/>
              </a:solidFill>
              <a:latin typeface="Albert Sans"/>
              <a:ea typeface="Albert Sans"/>
              <a:cs typeface="Albert Sans"/>
              <a:sym typeface="Albert Sans"/>
            </a:endParaRPr>
          </a:p>
        </p:txBody>
      </p:sp>
      <p:sp>
        <p:nvSpPr>
          <p:cNvPr id="521" name="Google Shape;521;p46"/>
          <p:cNvSpPr txBox="1"/>
          <p:nvPr/>
        </p:nvSpPr>
        <p:spPr>
          <a:xfrm flipH="1">
            <a:off x="713125" y="3558074"/>
            <a:ext cx="1812300" cy="45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Figtree SemiBold"/>
                <a:ea typeface="Figtree SemiBold"/>
                <a:cs typeface="Figtree SemiBold"/>
                <a:sym typeface="Figtree SemiBold"/>
              </a:rPr>
              <a:t>Step 5</a:t>
            </a:r>
            <a:endParaRPr sz="2000">
              <a:solidFill>
                <a:schemeClr val="dk1"/>
              </a:solidFill>
              <a:latin typeface="Figtree SemiBold"/>
              <a:ea typeface="Figtree SemiBold"/>
              <a:cs typeface="Figtree SemiBold"/>
              <a:sym typeface="Figtree SemiBold"/>
            </a:endParaRPr>
          </a:p>
        </p:txBody>
      </p:sp>
      <p:sp>
        <p:nvSpPr>
          <p:cNvPr id="522" name="Google Shape;522;p46"/>
          <p:cNvSpPr txBox="1"/>
          <p:nvPr/>
        </p:nvSpPr>
        <p:spPr>
          <a:xfrm flipH="1">
            <a:off x="713175" y="3941123"/>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Measuring progress</a:t>
            </a:r>
            <a:endParaRPr sz="1200">
              <a:solidFill>
                <a:schemeClr val="dk1"/>
              </a:solidFill>
              <a:latin typeface="Albert Sans"/>
              <a:ea typeface="Albert Sans"/>
              <a:cs typeface="Albert Sans"/>
              <a:sym typeface="Albert Sans"/>
            </a:endParaRPr>
          </a:p>
        </p:txBody>
      </p:sp>
      <p:sp>
        <p:nvSpPr>
          <p:cNvPr id="523" name="Google Shape;523;p46"/>
          <p:cNvSpPr txBox="1"/>
          <p:nvPr/>
        </p:nvSpPr>
        <p:spPr>
          <a:xfrm flipH="1">
            <a:off x="2675764" y="3558074"/>
            <a:ext cx="1812300" cy="45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Figtree SemiBold"/>
                <a:ea typeface="Figtree SemiBold"/>
                <a:cs typeface="Figtree SemiBold"/>
                <a:sym typeface="Figtree SemiBold"/>
              </a:rPr>
              <a:t>Step 6</a:t>
            </a:r>
            <a:endParaRPr sz="2000">
              <a:solidFill>
                <a:schemeClr val="dk1"/>
              </a:solidFill>
              <a:latin typeface="Figtree SemiBold"/>
              <a:ea typeface="Figtree SemiBold"/>
              <a:cs typeface="Figtree SemiBold"/>
              <a:sym typeface="Figtree SemiBold"/>
            </a:endParaRPr>
          </a:p>
        </p:txBody>
      </p:sp>
      <p:sp>
        <p:nvSpPr>
          <p:cNvPr id="524" name="Google Shape;524;p46"/>
          <p:cNvSpPr txBox="1"/>
          <p:nvPr/>
        </p:nvSpPr>
        <p:spPr>
          <a:xfrm flipH="1">
            <a:off x="2675772" y="3941127"/>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Continuous improvement</a:t>
            </a:r>
            <a:endParaRPr sz="1200">
              <a:solidFill>
                <a:schemeClr val="dk1"/>
              </a:solidFill>
              <a:latin typeface="Albert Sans"/>
              <a:ea typeface="Albert Sans"/>
              <a:cs typeface="Albert Sans"/>
              <a:sym typeface="Albert Sans"/>
            </a:endParaRPr>
          </a:p>
        </p:txBody>
      </p:sp>
      <p:sp>
        <p:nvSpPr>
          <p:cNvPr id="525" name="Google Shape;525;p46"/>
          <p:cNvSpPr txBox="1"/>
          <p:nvPr/>
        </p:nvSpPr>
        <p:spPr>
          <a:xfrm flipH="1">
            <a:off x="4640925" y="3558074"/>
            <a:ext cx="1812300" cy="45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Figtree SemiBold"/>
                <a:ea typeface="Figtree SemiBold"/>
                <a:cs typeface="Figtree SemiBold"/>
                <a:sym typeface="Figtree SemiBold"/>
              </a:rPr>
              <a:t>Step 7</a:t>
            </a:r>
            <a:endParaRPr sz="2000">
              <a:solidFill>
                <a:schemeClr val="dk1"/>
              </a:solidFill>
              <a:latin typeface="Figtree SemiBold"/>
              <a:ea typeface="Figtree SemiBold"/>
              <a:cs typeface="Figtree SemiBold"/>
              <a:sym typeface="Figtree SemiBold"/>
            </a:endParaRPr>
          </a:p>
        </p:txBody>
      </p:sp>
      <p:sp>
        <p:nvSpPr>
          <p:cNvPr id="526" name="Google Shape;526;p46"/>
          <p:cNvSpPr txBox="1"/>
          <p:nvPr/>
        </p:nvSpPr>
        <p:spPr>
          <a:xfrm flipH="1">
            <a:off x="4640975" y="3941123"/>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Analyzing outcomes</a:t>
            </a:r>
            <a:endParaRPr sz="1200">
              <a:solidFill>
                <a:schemeClr val="dk1"/>
              </a:solidFill>
              <a:latin typeface="Albert Sans"/>
              <a:ea typeface="Albert Sans"/>
              <a:cs typeface="Albert Sans"/>
              <a:sym typeface="Albert Sans"/>
            </a:endParaRPr>
          </a:p>
        </p:txBody>
      </p:sp>
      <p:sp>
        <p:nvSpPr>
          <p:cNvPr id="527" name="Google Shape;527;p46"/>
          <p:cNvSpPr txBox="1"/>
          <p:nvPr/>
        </p:nvSpPr>
        <p:spPr>
          <a:xfrm flipH="1">
            <a:off x="6604825" y="3558074"/>
            <a:ext cx="1812300" cy="45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Figtree SemiBold"/>
                <a:ea typeface="Figtree SemiBold"/>
                <a:cs typeface="Figtree SemiBold"/>
                <a:sym typeface="Figtree SemiBold"/>
              </a:rPr>
              <a:t>Step 8</a:t>
            </a:r>
            <a:endParaRPr sz="2000">
              <a:solidFill>
                <a:schemeClr val="dk1"/>
              </a:solidFill>
              <a:latin typeface="Figtree SemiBold"/>
              <a:ea typeface="Figtree SemiBold"/>
              <a:cs typeface="Figtree SemiBold"/>
              <a:sym typeface="Figtree SemiBold"/>
            </a:endParaRPr>
          </a:p>
        </p:txBody>
      </p:sp>
      <p:sp>
        <p:nvSpPr>
          <p:cNvPr id="528" name="Google Shape;528;p46"/>
          <p:cNvSpPr txBox="1"/>
          <p:nvPr/>
        </p:nvSpPr>
        <p:spPr>
          <a:xfrm flipH="1">
            <a:off x="6604875" y="3941123"/>
            <a:ext cx="18123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Focusing on the future</a:t>
            </a:r>
            <a:endParaRPr sz="1200">
              <a:solidFill>
                <a:schemeClr val="dk1"/>
              </a:solidFill>
              <a:latin typeface="Albert Sans"/>
              <a:ea typeface="Albert Sans"/>
              <a:cs typeface="Albert Sans"/>
              <a:sym typeface="Albert Sans"/>
            </a:endParaRPr>
          </a:p>
        </p:txBody>
      </p:sp>
      <p:sp>
        <p:nvSpPr>
          <p:cNvPr id="529" name="Google Shape;529;p46"/>
          <p:cNvSpPr/>
          <p:nvPr/>
        </p:nvSpPr>
        <p:spPr>
          <a:xfrm>
            <a:off x="1542200" y="26598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530" name="Google Shape;530;p46"/>
          <p:cNvSpPr/>
          <p:nvPr/>
        </p:nvSpPr>
        <p:spPr>
          <a:xfrm>
            <a:off x="3504825" y="26598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531" name="Google Shape;531;p46"/>
          <p:cNvSpPr/>
          <p:nvPr/>
        </p:nvSpPr>
        <p:spPr>
          <a:xfrm>
            <a:off x="5470000" y="26598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532" name="Google Shape;532;p46"/>
          <p:cNvSpPr/>
          <p:nvPr/>
        </p:nvSpPr>
        <p:spPr>
          <a:xfrm>
            <a:off x="7433900" y="26598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533" name="Google Shape;533;p46"/>
          <p:cNvSpPr/>
          <p:nvPr/>
        </p:nvSpPr>
        <p:spPr>
          <a:xfrm>
            <a:off x="1542200" y="32514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534" name="Google Shape;534;p46"/>
          <p:cNvSpPr/>
          <p:nvPr/>
        </p:nvSpPr>
        <p:spPr>
          <a:xfrm>
            <a:off x="3504825" y="32514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535" name="Google Shape;535;p46"/>
          <p:cNvSpPr/>
          <p:nvPr/>
        </p:nvSpPr>
        <p:spPr>
          <a:xfrm>
            <a:off x="5470000" y="32514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
        <p:nvSpPr>
          <p:cNvPr id="536" name="Google Shape;536;p46"/>
          <p:cNvSpPr/>
          <p:nvPr/>
        </p:nvSpPr>
        <p:spPr>
          <a:xfrm>
            <a:off x="7433900" y="3251475"/>
            <a:ext cx="154200" cy="154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cxnSp>
        <p:nvCxnSpPr>
          <p:cNvPr id="537" name="Google Shape;537;p46"/>
          <p:cNvCxnSpPr>
            <a:endCxn id="530" idx="2"/>
          </p:cNvCxnSpPr>
          <p:nvPr/>
        </p:nvCxnSpPr>
        <p:spPr>
          <a:xfrm>
            <a:off x="1696425" y="2736975"/>
            <a:ext cx="1808400" cy="0"/>
          </a:xfrm>
          <a:prstGeom prst="straightConnector1">
            <a:avLst/>
          </a:prstGeom>
          <a:noFill/>
          <a:ln cap="flat" cmpd="sng" w="9525">
            <a:solidFill>
              <a:schemeClr val="dk1"/>
            </a:solidFill>
            <a:prstDash val="solid"/>
            <a:round/>
            <a:headEnd len="med" w="med" type="none"/>
            <a:tailEnd len="med" w="med" type="triangle"/>
          </a:ln>
        </p:spPr>
      </p:cxnSp>
      <p:cxnSp>
        <p:nvCxnSpPr>
          <p:cNvPr id="538" name="Google Shape;538;p46"/>
          <p:cNvCxnSpPr>
            <a:stCxn id="530" idx="6"/>
            <a:endCxn id="531" idx="2"/>
          </p:cNvCxnSpPr>
          <p:nvPr/>
        </p:nvCxnSpPr>
        <p:spPr>
          <a:xfrm>
            <a:off x="3659025" y="2736975"/>
            <a:ext cx="1811100" cy="0"/>
          </a:xfrm>
          <a:prstGeom prst="straightConnector1">
            <a:avLst/>
          </a:prstGeom>
          <a:noFill/>
          <a:ln cap="flat" cmpd="sng" w="9525">
            <a:solidFill>
              <a:schemeClr val="dk1"/>
            </a:solidFill>
            <a:prstDash val="solid"/>
            <a:round/>
            <a:headEnd len="med" w="med" type="none"/>
            <a:tailEnd len="med" w="med" type="triangle"/>
          </a:ln>
        </p:spPr>
      </p:cxnSp>
      <p:cxnSp>
        <p:nvCxnSpPr>
          <p:cNvPr id="539" name="Google Shape;539;p46"/>
          <p:cNvCxnSpPr>
            <a:stCxn id="531" idx="6"/>
            <a:endCxn id="532" idx="2"/>
          </p:cNvCxnSpPr>
          <p:nvPr/>
        </p:nvCxnSpPr>
        <p:spPr>
          <a:xfrm>
            <a:off x="5624200" y="2736975"/>
            <a:ext cx="1809600" cy="0"/>
          </a:xfrm>
          <a:prstGeom prst="straightConnector1">
            <a:avLst/>
          </a:prstGeom>
          <a:noFill/>
          <a:ln cap="flat" cmpd="sng" w="9525">
            <a:solidFill>
              <a:schemeClr val="dk1"/>
            </a:solidFill>
            <a:prstDash val="solid"/>
            <a:round/>
            <a:headEnd len="med" w="med" type="none"/>
            <a:tailEnd len="med" w="med" type="triangle"/>
          </a:ln>
        </p:spPr>
      </p:cxnSp>
      <p:cxnSp>
        <p:nvCxnSpPr>
          <p:cNvPr id="540" name="Google Shape;540;p46"/>
          <p:cNvCxnSpPr>
            <a:stCxn id="533" idx="6"/>
            <a:endCxn id="534" idx="2"/>
          </p:cNvCxnSpPr>
          <p:nvPr/>
        </p:nvCxnSpPr>
        <p:spPr>
          <a:xfrm>
            <a:off x="1696400" y="3328575"/>
            <a:ext cx="1808400" cy="0"/>
          </a:xfrm>
          <a:prstGeom prst="straightConnector1">
            <a:avLst/>
          </a:prstGeom>
          <a:noFill/>
          <a:ln cap="flat" cmpd="sng" w="9525">
            <a:solidFill>
              <a:schemeClr val="dk1"/>
            </a:solidFill>
            <a:prstDash val="solid"/>
            <a:round/>
            <a:headEnd len="med" w="med" type="none"/>
            <a:tailEnd len="med" w="med" type="triangle"/>
          </a:ln>
        </p:spPr>
      </p:cxnSp>
      <p:cxnSp>
        <p:nvCxnSpPr>
          <p:cNvPr id="541" name="Google Shape;541;p46"/>
          <p:cNvCxnSpPr>
            <a:stCxn id="534" idx="6"/>
            <a:endCxn id="535" idx="2"/>
          </p:cNvCxnSpPr>
          <p:nvPr/>
        </p:nvCxnSpPr>
        <p:spPr>
          <a:xfrm>
            <a:off x="3659025" y="3328575"/>
            <a:ext cx="1811100" cy="0"/>
          </a:xfrm>
          <a:prstGeom prst="straightConnector1">
            <a:avLst/>
          </a:prstGeom>
          <a:noFill/>
          <a:ln cap="flat" cmpd="sng" w="9525">
            <a:solidFill>
              <a:schemeClr val="dk1"/>
            </a:solidFill>
            <a:prstDash val="solid"/>
            <a:round/>
            <a:headEnd len="med" w="med" type="none"/>
            <a:tailEnd len="med" w="med" type="triangle"/>
          </a:ln>
        </p:spPr>
      </p:cxnSp>
      <p:cxnSp>
        <p:nvCxnSpPr>
          <p:cNvPr id="542" name="Google Shape;542;p46"/>
          <p:cNvCxnSpPr>
            <a:stCxn id="535" idx="6"/>
            <a:endCxn id="536" idx="2"/>
          </p:cNvCxnSpPr>
          <p:nvPr/>
        </p:nvCxnSpPr>
        <p:spPr>
          <a:xfrm>
            <a:off x="5624200" y="3328575"/>
            <a:ext cx="1809600" cy="0"/>
          </a:xfrm>
          <a:prstGeom prst="straightConnector1">
            <a:avLst/>
          </a:prstGeom>
          <a:noFill/>
          <a:ln cap="flat" cmpd="sng" w="9525">
            <a:solidFill>
              <a:schemeClr val="dk1"/>
            </a:solidFill>
            <a:prstDash val="solid"/>
            <a:round/>
            <a:headEnd len="med" w="med" type="none"/>
            <a:tailEnd len="med" w="med" type="triangle"/>
          </a:ln>
        </p:spPr>
      </p:cxnSp>
      <p:cxnSp>
        <p:nvCxnSpPr>
          <p:cNvPr id="543" name="Google Shape;543;p46"/>
          <p:cNvCxnSpPr>
            <a:stCxn id="532" idx="4"/>
            <a:endCxn id="533" idx="0"/>
          </p:cNvCxnSpPr>
          <p:nvPr/>
        </p:nvCxnSpPr>
        <p:spPr>
          <a:xfrm rot="5400000">
            <a:off x="4346450" y="86925"/>
            <a:ext cx="437400" cy="5891700"/>
          </a:xfrm>
          <a:prstGeom prst="curvedConnector3">
            <a:avLst>
              <a:gd fmla="val 50000" name="adj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of my future projects</a:t>
            </a:r>
            <a:endParaRPr/>
          </a:p>
        </p:txBody>
      </p:sp>
      <p:graphicFrame>
        <p:nvGraphicFramePr>
          <p:cNvPr id="549" name="Google Shape;549;p47"/>
          <p:cNvGraphicFramePr/>
          <p:nvPr/>
        </p:nvGraphicFramePr>
        <p:xfrm>
          <a:off x="719975" y="1452988"/>
          <a:ext cx="3000000" cy="3000000"/>
        </p:xfrm>
        <a:graphic>
          <a:graphicData uri="http://schemas.openxmlformats.org/drawingml/2006/table">
            <a:tbl>
              <a:tblPr>
                <a:noFill/>
                <a:tableStyleId>{E4817438-8860-44B0-9773-C2B308372CE2}</a:tableStyleId>
              </a:tblPr>
              <a:tblGrid>
                <a:gridCol w="1361775"/>
                <a:gridCol w="2022750"/>
                <a:gridCol w="350475"/>
                <a:gridCol w="362450"/>
                <a:gridCol w="338450"/>
                <a:gridCol w="404425"/>
                <a:gridCol w="368475"/>
                <a:gridCol w="338475"/>
                <a:gridCol w="338475"/>
                <a:gridCol w="374450"/>
                <a:gridCol w="374450"/>
                <a:gridCol w="338500"/>
                <a:gridCol w="386425"/>
                <a:gridCol w="344475"/>
              </a:tblGrid>
              <a:tr h="441850">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Initiative</a:t>
                      </a:r>
                      <a:endParaRPr sz="1200">
                        <a:solidFill>
                          <a:schemeClr val="dk1"/>
                        </a:solidFill>
                        <a:latin typeface="Figtree SemiBold"/>
                        <a:ea typeface="Figtree SemiBold"/>
                        <a:cs typeface="Figtree SemiBold"/>
                        <a:sym typeface="Figtree SemiBold"/>
                      </a:endParaRPr>
                    </a:p>
                  </a:txBody>
                  <a:tcPr marT="68575" marB="6857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Objective</a:t>
                      </a:r>
                      <a:endParaRPr sz="1200">
                        <a:solidFill>
                          <a:schemeClr val="dk1"/>
                        </a:solidFill>
                        <a:latin typeface="Figtree SemiBold"/>
                        <a:ea typeface="Figtree SemiBold"/>
                        <a:cs typeface="Figtree SemiBold"/>
                        <a:sym typeface="Figtree SemiBold"/>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Jan</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Feb</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Mar</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Figtree SemiBold"/>
                          <a:ea typeface="Figtree SemiBold"/>
                          <a:cs typeface="Figtree SemiBold"/>
                          <a:sym typeface="Figtree SemiBold"/>
                        </a:rPr>
                        <a:t>Apr</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May</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Jun</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Jul</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Aug</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Sep</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Oct</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Figtree SemiBold"/>
                          <a:ea typeface="Figtree SemiBold"/>
                          <a:cs typeface="Figtree SemiBold"/>
                          <a:sym typeface="Figtree SemiBold"/>
                        </a:rPr>
                        <a:t>Nov</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Figtree SemiBold"/>
                          <a:ea typeface="Figtree SemiBold"/>
                          <a:cs typeface="Figtree SemiBold"/>
                          <a:sym typeface="Figtree SemiBold"/>
                        </a:rPr>
                        <a:t>Dec</a:t>
                      </a:r>
                      <a:endParaRPr sz="1200">
                        <a:solidFill>
                          <a:schemeClr val="dk1"/>
                        </a:solidFill>
                        <a:latin typeface="Figtree SemiBold"/>
                        <a:ea typeface="Figtree SemiBold"/>
                        <a:cs typeface="Figtree SemiBold"/>
                        <a:sym typeface="Figtree SemiBold"/>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Briefly describe the initiative 1</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goal you want to achieve during the initiative</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Briefly describe the initiative 2</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goal you want to achieve during the initiative</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Briefly describe the initiative 3</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goal you want to achieve during the initiative</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Briefly describe the initiative 4</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goal you want to achieve during the initiative</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Briefly describe the initiative 5</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goal you want to achieve during the initiative</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Briefly describe the initiative 6</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Describe the goal you want to achieve during the initiative</a:t>
                      </a:r>
                      <a:endParaRPr sz="1000">
                        <a:solidFill>
                          <a:schemeClr val="dk1"/>
                        </a:solidFill>
                        <a:latin typeface="Albert Sans"/>
                        <a:ea typeface="Albert Sans"/>
                        <a:cs typeface="Albert Sans"/>
                        <a:sym typeface="Albert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lbert Sans"/>
                        <a:ea typeface="Albert Sans"/>
                        <a:cs typeface="Albert Sans"/>
                        <a:sym typeface="Albert Sans"/>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337" name="Google Shape;337;p30"/>
          <p:cNvSpPr txBox="1"/>
          <p:nvPr>
            <p:ph idx="1" type="body"/>
          </p:nvPr>
        </p:nvSpPr>
        <p:spPr>
          <a:xfrm>
            <a:off x="720000" y="1215750"/>
            <a:ext cx="7704000" cy="3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p:txBody>
      </p:sp>
      <p:graphicFrame>
        <p:nvGraphicFramePr>
          <p:cNvPr id="338" name="Google Shape;338;p30"/>
          <p:cNvGraphicFramePr/>
          <p:nvPr/>
        </p:nvGraphicFramePr>
        <p:xfrm>
          <a:off x="720000" y="1614825"/>
          <a:ext cx="3000000" cy="3000000"/>
        </p:xfrm>
        <a:graphic>
          <a:graphicData uri="http://schemas.openxmlformats.org/drawingml/2006/table">
            <a:tbl>
              <a:tblPr>
                <a:noFill/>
                <a:tableStyleId>{C3FBDFE1-DEF2-46FC-A8A3-F6918C5FEB4C}</a:tableStyleId>
              </a:tblPr>
              <a:tblGrid>
                <a:gridCol w="2619875"/>
                <a:gridCol w="5084125"/>
              </a:tblGrid>
              <a:tr h="361525">
                <a:tc>
                  <a:txBody>
                    <a:bodyPr/>
                    <a:lstStyle/>
                    <a:p>
                      <a:pPr indent="0" lvl="0" marL="0" rtl="0" algn="l">
                        <a:spcBef>
                          <a:spcPts val="0"/>
                        </a:spcBef>
                        <a:spcAft>
                          <a:spcPts val="0"/>
                        </a:spcAft>
                        <a:buNone/>
                      </a:pPr>
                      <a:r>
                        <a:rPr b="1" lang="en" sz="1200" u="sng">
                          <a:solidFill>
                            <a:schemeClr val="dk1"/>
                          </a:solidFill>
                          <a:latin typeface="Albert Sans"/>
                          <a:ea typeface="Albert Sans"/>
                          <a:cs typeface="Albert Sans"/>
                          <a:sym typeface="Albert Sans"/>
                          <a:hlinkClick action="ppaction://hlinksldjump" r:id="rId3">
                            <a:extLst>
                              <a:ext uri="{A12FA001-AC4F-418D-AE19-62706E023703}">
                                <ahyp:hlinkClr val="tx"/>
                              </a:ext>
                            </a:extLst>
                          </a:hlinkClick>
                        </a:rPr>
                        <a:t>Fonts</a:t>
                      </a:r>
                      <a:endParaRPr b="1" sz="1200" u="sng">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200" u="sng">
                          <a:solidFill>
                            <a:schemeClr val="dk1"/>
                          </a:solidFill>
                          <a:latin typeface="Albert Sans"/>
                          <a:ea typeface="Albert Sans"/>
                          <a:cs typeface="Albert Sans"/>
                          <a:sym typeface="Albert Sans"/>
                          <a:hlinkClick action="ppaction://hlinksldjump" r:id="rId4">
                            <a:extLst>
                              <a:ext uri="{A12FA001-AC4F-418D-AE19-62706E023703}">
                                <ahyp:hlinkClr val="tx"/>
                              </a:ext>
                            </a:extLst>
                          </a:hlinkClick>
                        </a:rPr>
                        <a:t>Used</a:t>
                      </a:r>
                      <a:r>
                        <a:rPr b="1" lang="en" sz="1200">
                          <a:solidFill>
                            <a:schemeClr val="dk1"/>
                          </a:solidFill>
                          <a:latin typeface="Albert Sans"/>
                          <a:ea typeface="Albert Sans"/>
                          <a:cs typeface="Albert Sans"/>
                          <a:sym typeface="Albert Sans"/>
                        </a:rPr>
                        <a:t> and </a:t>
                      </a:r>
                      <a:r>
                        <a:rPr b="1" lang="en" sz="1200" u="sng">
                          <a:solidFill>
                            <a:schemeClr val="dk1"/>
                          </a:solidFill>
                          <a:latin typeface="Albert Sans"/>
                          <a:ea typeface="Albert Sans"/>
                          <a:cs typeface="Albert Sans"/>
                          <a:sym typeface="Albert Sans"/>
                          <a:hlinkClick action="ppaction://hlinksldjump" r:id="rId5">
                            <a:extLst>
                              <a:ext uri="{A12FA001-AC4F-418D-AE19-62706E023703}">
                                <ahyp:hlinkClr val="tx"/>
                              </a:ext>
                            </a:extLst>
                          </a:hlinkClick>
                        </a:rPr>
                        <a:t>alternative</a:t>
                      </a:r>
                      <a:r>
                        <a:rPr b="1" lang="en" sz="1200" u="sng">
                          <a:solidFill>
                            <a:schemeClr val="dk1"/>
                          </a:solidFill>
                          <a:latin typeface="Albert Sans"/>
                          <a:ea typeface="Albert Sans"/>
                          <a:cs typeface="Albert Sans"/>
                          <a:sym typeface="Albert Sans"/>
                          <a:hlinkClick action="ppaction://hlinksldjump" r:id="rId6">
                            <a:extLst>
                              <a:ext uri="{A12FA001-AC4F-418D-AE19-62706E023703}">
                                <ahyp:hlinkClr val="tx"/>
                              </a:ext>
                            </a:extLst>
                          </a:hlinkClick>
                        </a:rPr>
                        <a:t> resources</a:t>
                      </a:r>
                      <a:endParaRPr b="1" sz="1200" u="sng">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200" u="sng">
                          <a:solidFill>
                            <a:schemeClr val="dk1"/>
                          </a:solidFill>
                          <a:latin typeface="Albert Sans"/>
                          <a:ea typeface="Albert Sans"/>
                          <a:cs typeface="Albert Sans"/>
                          <a:sym typeface="Albert Sans"/>
                          <a:hlinkClick action="ppaction://hlinksldjump" r:id="rId7">
                            <a:extLst>
                              <a:ext uri="{A12FA001-AC4F-418D-AE19-62706E023703}">
                                <ahyp:hlinkClr val="tx"/>
                              </a:ext>
                            </a:extLst>
                          </a:hlinkClick>
                        </a:rPr>
                        <a:t>Thanks slide</a:t>
                      </a:r>
                      <a:endParaRPr b="1" sz="1200" u="sng">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200" u="sng">
                          <a:solidFill>
                            <a:schemeClr val="dk1"/>
                          </a:solidFill>
                          <a:latin typeface="Albert Sans"/>
                          <a:ea typeface="Albert Sans"/>
                          <a:cs typeface="Albert Sans"/>
                          <a:sym typeface="Albert Sans"/>
                          <a:hlinkClick action="ppaction://hlinksldjump" r:id="rId8">
                            <a:extLst>
                              <a:ext uri="{A12FA001-AC4F-418D-AE19-62706E023703}">
                                <ahyp:hlinkClr val="tx"/>
                              </a:ext>
                            </a:extLst>
                          </a:hlinkClick>
                        </a:rPr>
                        <a:t>Colors</a:t>
                      </a:r>
                      <a:endParaRPr b="1" sz="1200" u="sng">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200" u="sng">
                          <a:solidFill>
                            <a:schemeClr val="dk1"/>
                          </a:solidFill>
                          <a:latin typeface="Albert Sans"/>
                          <a:ea typeface="Albert Sans"/>
                          <a:cs typeface="Albert Sans"/>
                          <a:sym typeface="Albert Sans"/>
                          <a:hlinkClick action="ppaction://hlinksldjump" r:id="rId9">
                            <a:extLst>
                              <a:ext uri="{A12FA001-AC4F-418D-AE19-62706E023703}">
                                <ahyp:hlinkClr val="tx"/>
                              </a:ext>
                            </a:extLst>
                          </a:hlinkClick>
                        </a:rPr>
                        <a:t>Icons</a:t>
                      </a:r>
                      <a:r>
                        <a:rPr b="1" lang="en" sz="1200">
                          <a:solidFill>
                            <a:schemeClr val="dk1"/>
                          </a:solidFill>
                          <a:latin typeface="Albert Sans"/>
                          <a:ea typeface="Albert Sans"/>
                          <a:cs typeface="Albert Sans"/>
                          <a:sym typeface="Albert Sans"/>
                        </a:rPr>
                        <a:t> and </a:t>
                      </a:r>
                      <a:r>
                        <a:rPr b="1" lang="en" sz="1200" u="sng">
                          <a:solidFill>
                            <a:schemeClr val="dk1"/>
                          </a:solidFill>
                          <a:latin typeface="Albert Sans"/>
                          <a:ea typeface="Albert Sans"/>
                          <a:cs typeface="Albert Sans"/>
                          <a:sym typeface="Albert Sans"/>
                          <a:hlinkClick action="ppaction://hlinksldjump" r:id="rId10">
                            <a:extLst>
                              <a:ext uri="{A12FA001-AC4F-418D-AE19-62706E023703}">
                                <ahyp:hlinkClr val="tx"/>
                              </a:ext>
                            </a:extLst>
                          </a:hlinkClick>
                        </a:rPr>
                        <a:t>infographic resources</a:t>
                      </a:r>
                      <a:endParaRPr b="1" sz="1200" u="sng">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Editable presentation theme </a:t>
                      </a:r>
                      <a:endParaRPr b="1" sz="1200">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b="1" lang="en" sz="1000" u="sng">
                          <a:solidFill>
                            <a:schemeClr val="dk1"/>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339" name="Google Shape;339;p30"/>
          <p:cNvSpPr txBox="1"/>
          <p:nvPr/>
        </p:nvSpPr>
        <p:spPr>
          <a:xfrm>
            <a:off x="713226" y="4133675"/>
            <a:ext cx="18801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For more info:</a:t>
            </a:r>
            <a:br>
              <a:rPr b="1" lang="en" sz="1000">
                <a:solidFill>
                  <a:schemeClr val="dk1"/>
                </a:solidFill>
                <a:latin typeface="Albert Sans"/>
                <a:ea typeface="Albert Sans"/>
                <a:cs typeface="Albert Sans"/>
                <a:sym typeface="Albert Sans"/>
              </a:rPr>
            </a:br>
            <a:r>
              <a:rPr b="1" lang="en" sz="1000" u="sng">
                <a:solidFill>
                  <a:schemeClr val="hlink"/>
                </a:solidFill>
                <a:latin typeface="Albert Sans"/>
                <a:ea typeface="Albert Sans"/>
                <a:cs typeface="Albert Sans"/>
                <a:sym typeface="Albert Sans"/>
                <a:hlinkClick r:id="rId12"/>
              </a:rPr>
              <a:t>SLIDESGO</a:t>
            </a:r>
            <a:r>
              <a:rPr b="1" lang="en" sz="1000">
                <a:solidFill>
                  <a:schemeClr val="dk1"/>
                </a:solidFill>
                <a:latin typeface="Albert Sans"/>
                <a:ea typeface="Albert Sans"/>
                <a:cs typeface="Albert Sans"/>
                <a:sym typeface="Albert Sans"/>
              </a:rPr>
              <a:t> | </a:t>
            </a:r>
            <a:r>
              <a:rPr b="1" lang="en" sz="1000" u="sng">
                <a:solidFill>
                  <a:schemeClr val="hlink"/>
                </a:solidFill>
                <a:latin typeface="Albert Sans"/>
                <a:ea typeface="Albert Sans"/>
                <a:cs typeface="Albert Sans"/>
                <a:sym typeface="Albert Sans"/>
                <a:hlinkClick r:id="rId13"/>
              </a:rPr>
              <a:t>BLOG</a:t>
            </a:r>
            <a:r>
              <a:rPr b="1" lang="en" sz="1000">
                <a:solidFill>
                  <a:schemeClr val="dk1"/>
                </a:solidFill>
                <a:latin typeface="Albert Sans"/>
                <a:ea typeface="Albert Sans"/>
                <a:cs typeface="Albert Sans"/>
                <a:sym typeface="Albert Sans"/>
              </a:rPr>
              <a:t> | </a:t>
            </a:r>
            <a:r>
              <a:rPr b="1" lang="en" sz="1000" u="sng">
                <a:solidFill>
                  <a:schemeClr val="hlink"/>
                </a:solidFill>
                <a:latin typeface="Albert Sans"/>
                <a:ea typeface="Albert Sans"/>
                <a:cs typeface="Albert Sans"/>
                <a:sym typeface="Albert Sans"/>
                <a:hlinkClick r:id="rId14"/>
              </a:rPr>
              <a:t>FAQs</a:t>
            </a:r>
            <a:endParaRPr b="1" sz="1000" u="sng">
              <a:solidFill>
                <a:schemeClr val="dk1"/>
              </a:solidFill>
              <a:latin typeface="Albert Sans"/>
              <a:ea typeface="Albert Sans"/>
              <a:cs typeface="Albert Sans"/>
              <a:sym typeface="Albert Sans"/>
            </a:endParaRPr>
          </a:p>
        </p:txBody>
      </p:sp>
      <p:sp>
        <p:nvSpPr>
          <p:cNvPr id="340" name="Google Shape;340;p30"/>
          <p:cNvSpPr txBox="1"/>
          <p:nvPr/>
        </p:nvSpPr>
        <p:spPr>
          <a:xfrm>
            <a:off x="2593325" y="4133675"/>
            <a:ext cx="3555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You can visit our sister </a:t>
            </a:r>
            <a:r>
              <a:rPr b="1" lang="en" sz="1000">
                <a:solidFill>
                  <a:schemeClr val="dk1"/>
                </a:solidFill>
                <a:latin typeface="Albert Sans"/>
                <a:ea typeface="Albert Sans"/>
                <a:cs typeface="Albert Sans"/>
                <a:sym typeface="Albert Sans"/>
              </a:rPr>
              <a:t>projects</a:t>
            </a:r>
            <a:r>
              <a:rPr b="1" lang="en" sz="1000">
                <a:solidFill>
                  <a:schemeClr val="dk1"/>
                </a:solidFill>
                <a:latin typeface="Albert Sans"/>
                <a:ea typeface="Albert Sans"/>
                <a:cs typeface="Albert Sans"/>
                <a:sym typeface="Albert Sans"/>
              </a:rPr>
              <a:t>:</a:t>
            </a:r>
            <a:br>
              <a:rPr b="1" lang="en" sz="1000">
                <a:solidFill>
                  <a:schemeClr val="dk1"/>
                </a:solidFill>
                <a:latin typeface="Albert Sans"/>
                <a:ea typeface="Albert Sans"/>
                <a:cs typeface="Albert Sans"/>
                <a:sym typeface="Albert Sans"/>
              </a:rPr>
            </a:br>
            <a:r>
              <a:rPr b="1" lang="en" sz="1000" u="sng">
                <a:solidFill>
                  <a:schemeClr val="hlink"/>
                </a:solidFill>
                <a:latin typeface="Albert Sans"/>
                <a:ea typeface="Albert Sans"/>
                <a:cs typeface="Albert Sans"/>
                <a:sym typeface="Albert Sans"/>
                <a:hlinkClick r:id="rId15"/>
              </a:rPr>
              <a:t>FREEPIK</a:t>
            </a:r>
            <a:r>
              <a:rPr b="1" lang="en" sz="1000">
                <a:solidFill>
                  <a:schemeClr val="dk1"/>
                </a:solidFill>
                <a:latin typeface="Albert Sans"/>
                <a:ea typeface="Albert Sans"/>
                <a:cs typeface="Albert Sans"/>
                <a:sym typeface="Albert Sans"/>
              </a:rPr>
              <a:t> | </a:t>
            </a:r>
            <a:r>
              <a:rPr b="1" lang="en" sz="1000" u="sng">
                <a:solidFill>
                  <a:schemeClr val="hlink"/>
                </a:solidFill>
                <a:latin typeface="Albert Sans"/>
                <a:ea typeface="Albert Sans"/>
                <a:cs typeface="Albert Sans"/>
                <a:sym typeface="Albert Sans"/>
                <a:hlinkClick r:id="rId16"/>
              </a:rPr>
              <a:t>FLATICON</a:t>
            </a:r>
            <a:r>
              <a:rPr b="1" lang="en" sz="1000">
                <a:solidFill>
                  <a:schemeClr val="dk1"/>
                </a:solidFill>
                <a:latin typeface="Albert Sans"/>
                <a:ea typeface="Albert Sans"/>
                <a:cs typeface="Albert Sans"/>
                <a:sym typeface="Albert Sans"/>
              </a:rPr>
              <a:t> | </a:t>
            </a:r>
            <a:r>
              <a:rPr b="1" lang="en" sz="1000" u="sng">
                <a:solidFill>
                  <a:schemeClr val="hlink"/>
                </a:solidFill>
                <a:latin typeface="Albert Sans"/>
                <a:ea typeface="Albert Sans"/>
                <a:cs typeface="Albert Sans"/>
                <a:sym typeface="Albert Sans"/>
                <a:hlinkClick r:id="rId17"/>
              </a:rPr>
              <a:t>STORYSET</a:t>
            </a:r>
            <a:r>
              <a:rPr b="1" lang="en" sz="1000">
                <a:solidFill>
                  <a:schemeClr val="dk1"/>
                </a:solidFill>
                <a:latin typeface="Albert Sans"/>
                <a:ea typeface="Albert Sans"/>
                <a:cs typeface="Albert Sans"/>
                <a:sym typeface="Albert Sans"/>
              </a:rPr>
              <a:t> | </a:t>
            </a:r>
            <a:r>
              <a:rPr b="1" lang="en" sz="1000" u="sng">
                <a:solidFill>
                  <a:schemeClr val="hlink"/>
                </a:solidFill>
                <a:latin typeface="Albert Sans"/>
                <a:ea typeface="Albert Sans"/>
                <a:cs typeface="Albert Sans"/>
                <a:sym typeface="Albert Sans"/>
                <a:hlinkClick r:id="rId18"/>
              </a:rPr>
              <a:t>WEPIK</a:t>
            </a:r>
            <a:r>
              <a:rPr b="1" lang="en" sz="1000">
                <a:solidFill>
                  <a:schemeClr val="dk1"/>
                </a:solidFill>
                <a:latin typeface="Albert Sans"/>
                <a:ea typeface="Albert Sans"/>
                <a:cs typeface="Albert Sans"/>
                <a:sym typeface="Albert Sans"/>
              </a:rPr>
              <a:t> | </a:t>
            </a:r>
            <a:r>
              <a:rPr b="1" lang="en" sz="1000" u="sng">
                <a:solidFill>
                  <a:schemeClr val="hlink"/>
                </a:solidFill>
                <a:latin typeface="Albert Sans"/>
                <a:ea typeface="Albert Sans"/>
                <a:cs typeface="Albert Sans"/>
                <a:sym typeface="Albert Sans"/>
                <a:hlinkClick r:id="rId19"/>
              </a:rPr>
              <a:t>VIDEVO</a:t>
            </a:r>
            <a:endParaRPr b="1" sz="1000">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8"/>
          <p:cNvSpPr txBox="1"/>
          <p:nvPr>
            <p:ph type="title"/>
          </p:nvPr>
        </p:nvSpPr>
        <p:spPr>
          <a:xfrm>
            <a:off x="713255" y="1497863"/>
            <a:ext cx="35184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55" name="Google Shape;555;p48"/>
          <p:cNvSpPr txBox="1"/>
          <p:nvPr>
            <p:ph idx="1" type="subTitle"/>
          </p:nvPr>
        </p:nvSpPr>
        <p:spPr>
          <a:xfrm>
            <a:off x="713225" y="2586937"/>
            <a:ext cx="35184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Do you have any questions?</a:t>
            </a:r>
            <a:endParaRPr b="1"/>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556" name="Google Shape;556;p48"/>
          <p:cNvSpPr txBox="1"/>
          <p:nvPr/>
        </p:nvSpPr>
        <p:spPr>
          <a:xfrm>
            <a:off x="5155400" y="3385225"/>
            <a:ext cx="32754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Please keep this slide for attribution</a:t>
            </a:r>
            <a:endParaRPr sz="1000">
              <a:solidFill>
                <a:schemeClr val="dk1"/>
              </a:solidFill>
              <a:latin typeface="Albert Sans"/>
              <a:ea typeface="Albert Sans"/>
              <a:cs typeface="Albert Sans"/>
              <a:sym typeface="Albert Sans"/>
            </a:endParaRPr>
          </a:p>
        </p:txBody>
      </p:sp>
      <p:sp>
        <p:nvSpPr>
          <p:cNvPr id="557" name="Google Shape;557;p48"/>
          <p:cNvSpPr/>
          <p:nvPr/>
        </p:nvSpPr>
        <p:spPr>
          <a:xfrm>
            <a:off x="5244600" y="1740863"/>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58" name="Google Shape;558;p48"/>
          <p:cNvSpPr/>
          <p:nvPr/>
        </p:nvSpPr>
        <p:spPr>
          <a:xfrm>
            <a:off x="6106800" y="1740863"/>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59" name="Google Shape;559;p48"/>
          <p:cNvSpPr/>
          <p:nvPr/>
        </p:nvSpPr>
        <p:spPr>
          <a:xfrm>
            <a:off x="6969000" y="1740863"/>
            <a:ext cx="5727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560" name="Google Shape;560;p48"/>
          <p:cNvGrpSpPr/>
          <p:nvPr/>
        </p:nvGrpSpPr>
        <p:grpSpPr>
          <a:xfrm>
            <a:off x="5337111" y="1833400"/>
            <a:ext cx="387681" cy="387661"/>
            <a:chOff x="266768" y="1721375"/>
            <a:chExt cx="397907" cy="397887"/>
          </a:xfrm>
        </p:grpSpPr>
        <p:sp>
          <p:nvSpPr>
            <p:cNvPr id="561" name="Google Shape;561;p4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48"/>
          <p:cNvGrpSpPr/>
          <p:nvPr/>
        </p:nvGrpSpPr>
        <p:grpSpPr>
          <a:xfrm>
            <a:off x="7061507" y="1833400"/>
            <a:ext cx="387661" cy="387661"/>
            <a:chOff x="1379798" y="1723250"/>
            <a:chExt cx="397887" cy="397887"/>
          </a:xfrm>
        </p:grpSpPr>
        <p:sp>
          <p:nvSpPr>
            <p:cNvPr id="564" name="Google Shape;564;p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48"/>
          <p:cNvGrpSpPr/>
          <p:nvPr/>
        </p:nvGrpSpPr>
        <p:grpSpPr>
          <a:xfrm>
            <a:off x="6199330" y="1833400"/>
            <a:ext cx="387641" cy="387661"/>
            <a:chOff x="864491" y="1723250"/>
            <a:chExt cx="397866" cy="397887"/>
          </a:xfrm>
        </p:grpSpPr>
        <p:sp>
          <p:nvSpPr>
            <p:cNvPr id="569" name="Google Shape;569;p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2" name="Google Shape;572;p48"/>
          <p:cNvCxnSpPr/>
          <p:nvPr/>
        </p:nvCxnSpPr>
        <p:spPr>
          <a:xfrm rot="10800000">
            <a:off x="4738127" y="2021850"/>
            <a:ext cx="0" cy="29829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578" name="Google Shape;578;p49"/>
          <p:cNvSpPr txBox="1"/>
          <p:nvPr/>
        </p:nvSpPr>
        <p:spPr>
          <a:xfrm>
            <a:off x="720050" y="1152475"/>
            <a:ext cx="7704000" cy="119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lbert Sans"/>
                <a:ea typeface="Albert Sans"/>
                <a:cs typeface="Albert Sans"/>
                <a:sym typeface="Albert Sans"/>
              </a:rPr>
              <a:t>Here’s an assortment of alternative resources whose style fits the one of this template:</a:t>
            </a:r>
            <a:endParaRPr sz="1200">
              <a:solidFill>
                <a:schemeClr val="dk1"/>
              </a:solidFill>
              <a:latin typeface="Albert Sans"/>
              <a:ea typeface="Albert Sans"/>
              <a:cs typeface="Albert Sans"/>
              <a:sym typeface="Albert Sans"/>
            </a:endParaRPr>
          </a:p>
          <a:p>
            <a:pPr indent="0" lvl="0" marL="0" rtl="0" algn="l">
              <a:lnSpc>
                <a:spcPct val="115000"/>
              </a:lnSpc>
              <a:spcBef>
                <a:spcPts val="1000"/>
              </a:spcBef>
              <a:spcAft>
                <a:spcPts val="0"/>
              </a:spcAft>
              <a:buNone/>
            </a:pPr>
            <a:r>
              <a:rPr b="1" lang="en" sz="1200">
                <a:solidFill>
                  <a:schemeClr val="dk1"/>
                </a:solidFill>
                <a:latin typeface="Albert Sans"/>
                <a:ea typeface="Albert Sans"/>
                <a:cs typeface="Albert Sans"/>
                <a:sym typeface="Albert Sans"/>
              </a:rPr>
              <a:t>Illustrations</a:t>
            </a:r>
            <a:endParaRPr b="1"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Web design template design</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Vector gradient grainy shape collection</a:t>
            </a:r>
            <a:endParaRPr sz="1200">
              <a:solidFill>
                <a:schemeClr val="dk1"/>
              </a:solidFill>
              <a:latin typeface="Albert Sans"/>
              <a:ea typeface="Albert Sans"/>
              <a:cs typeface="Albert Sans"/>
              <a:sym typeface="Albert Sans"/>
            </a:endParaRPr>
          </a:p>
        </p:txBody>
      </p:sp>
      <p:pic>
        <p:nvPicPr>
          <p:cNvPr id="579" name="Google Shape;579;p49"/>
          <p:cNvPicPr preferRelativeResize="0"/>
          <p:nvPr/>
        </p:nvPicPr>
        <p:blipFill>
          <a:blip r:embed="rId5">
            <a:alphaModFix/>
          </a:blip>
          <a:stretch>
            <a:fillRect/>
          </a:stretch>
        </p:blipFill>
        <p:spPr>
          <a:xfrm>
            <a:off x="720050" y="2606625"/>
            <a:ext cx="1997375" cy="1997375"/>
          </a:xfrm>
          <a:prstGeom prst="rect">
            <a:avLst/>
          </a:prstGeom>
          <a:noFill/>
          <a:ln>
            <a:noFill/>
          </a:ln>
        </p:spPr>
      </p:pic>
      <p:pic>
        <p:nvPicPr>
          <p:cNvPr id="580" name="Google Shape;580;p49"/>
          <p:cNvPicPr preferRelativeResize="0"/>
          <p:nvPr/>
        </p:nvPicPr>
        <p:blipFill>
          <a:blip r:embed="rId6">
            <a:alphaModFix amt="70000"/>
          </a:blip>
          <a:stretch>
            <a:fillRect/>
          </a:stretch>
        </p:blipFill>
        <p:spPr>
          <a:xfrm>
            <a:off x="6573125" y="2342875"/>
            <a:ext cx="1857650" cy="1860051"/>
          </a:xfrm>
          <a:prstGeom prst="rect">
            <a:avLst/>
          </a:prstGeom>
          <a:noFill/>
          <a:ln>
            <a:noFill/>
          </a:ln>
        </p:spPr>
      </p:pic>
      <p:pic>
        <p:nvPicPr>
          <p:cNvPr id="581" name="Google Shape;581;p49"/>
          <p:cNvPicPr preferRelativeResize="0"/>
          <p:nvPr/>
        </p:nvPicPr>
        <p:blipFill>
          <a:blip r:embed="rId7">
            <a:alphaModFix amt="70000"/>
          </a:blip>
          <a:stretch>
            <a:fillRect/>
          </a:stretch>
        </p:blipFill>
        <p:spPr>
          <a:xfrm>
            <a:off x="4638084" y="2936556"/>
            <a:ext cx="1857649" cy="1667444"/>
          </a:xfrm>
          <a:prstGeom prst="rect">
            <a:avLst/>
          </a:prstGeom>
          <a:noFill/>
          <a:ln>
            <a:noFill/>
          </a:ln>
        </p:spPr>
      </p:pic>
      <p:pic>
        <p:nvPicPr>
          <p:cNvPr id="582" name="Google Shape;582;p49"/>
          <p:cNvPicPr preferRelativeResize="0"/>
          <p:nvPr/>
        </p:nvPicPr>
        <p:blipFill>
          <a:blip r:embed="rId8">
            <a:alphaModFix amt="70000"/>
          </a:blip>
          <a:stretch>
            <a:fillRect/>
          </a:stretch>
        </p:blipFill>
        <p:spPr>
          <a:xfrm>
            <a:off x="2794816" y="2838125"/>
            <a:ext cx="1765876" cy="1765876"/>
          </a:xfrm>
          <a:prstGeom prst="rect">
            <a:avLst/>
          </a:prstGeom>
          <a:noFill/>
          <a:ln>
            <a:noFill/>
          </a:ln>
        </p:spPr>
      </p:pic>
      <p:pic>
        <p:nvPicPr>
          <p:cNvPr id="583" name="Google Shape;583;p49"/>
          <p:cNvPicPr preferRelativeResize="0"/>
          <p:nvPr/>
        </p:nvPicPr>
        <p:blipFill>
          <a:blip r:embed="rId9">
            <a:alphaModFix/>
          </a:blip>
          <a:stretch>
            <a:fillRect/>
          </a:stretch>
        </p:blipFill>
        <p:spPr>
          <a:xfrm flipH="1">
            <a:off x="4134051" y="2342877"/>
            <a:ext cx="930674" cy="915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89" name="Google Shape;589;p50"/>
          <p:cNvSpPr txBox="1"/>
          <p:nvPr/>
        </p:nvSpPr>
        <p:spPr>
          <a:xfrm>
            <a:off x="720000" y="1152475"/>
            <a:ext cx="7704000" cy="34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lbert Sans"/>
                <a:ea typeface="Albert Sans"/>
                <a:cs typeface="Albert Sans"/>
                <a:sym typeface="Albert Sans"/>
              </a:rPr>
              <a:t>Did you like the resources in this template? Get them at these websites:</a:t>
            </a:r>
            <a:endParaRPr sz="1200">
              <a:solidFill>
                <a:schemeClr val="dk1"/>
              </a:solidFill>
              <a:latin typeface="Albert Sans"/>
              <a:ea typeface="Albert Sans"/>
              <a:cs typeface="Albert Sans"/>
              <a:sym typeface="Albert Sans"/>
            </a:endParaRPr>
          </a:p>
          <a:p>
            <a:pPr indent="0" lvl="0" marL="0" rtl="0" algn="l">
              <a:lnSpc>
                <a:spcPct val="115000"/>
              </a:lnSpc>
              <a:spcBef>
                <a:spcPts val="1000"/>
              </a:spcBef>
              <a:spcAft>
                <a:spcPts val="0"/>
              </a:spcAft>
              <a:buNone/>
            </a:pPr>
            <a:r>
              <a:rPr b="1" lang="en" sz="1200">
                <a:solidFill>
                  <a:schemeClr val="dk1"/>
                </a:solidFill>
                <a:latin typeface="Albert Sans"/>
                <a:ea typeface="Albert Sans"/>
                <a:cs typeface="Albert Sans"/>
                <a:sym typeface="Albert Sans"/>
              </a:rPr>
              <a:t>Illustrations</a:t>
            </a:r>
            <a:endParaRPr b="1"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Gradient web design facebook template</a:t>
            </a:r>
            <a:endParaRPr sz="1200">
              <a:solidFill>
                <a:schemeClr val="dk1"/>
              </a:solidFill>
              <a:latin typeface="Albert Sans"/>
              <a:ea typeface="Albert Sans"/>
              <a:cs typeface="Albert Sans"/>
              <a:sym typeface="Albert Sans"/>
            </a:endParaRPr>
          </a:p>
          <a:p>
            <a:pPr indent="0" lvl="0" marL="0" rtl="0" algn="l">
              <a:lnSpc>
                <a:spcPct val="115000"/>
              </a:lnSpc>
              <a:spcBef>
                <a:spcPts val="1000"/>
              </a:spcBef>
              <a:spcAft>
                <a:spcPts val="0"/>
              </a:spcAft>
              <a:buNone/>
            </a:pPr>
            <a:r>
              <a:rPr b="1" lang="en" sz="1200">
                <a:solidFill>
                  <a:schemeClr val="dk1"/>
                </a:solidFill>
                <a:latin typeface="Albert Sans"/>
                <a:ea typeface="Albert Sans"/>
                <a:cs typeface="Albert Sans"/>
                <a:sym typeface="Albert Sans"/>
              </a:rPr>
              <a:t>Photos</a:t>
            </a:r>
            <a:endParaRPr b="1"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Interior designer working out of the office</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5">
                  <a:extLst>
                    <a:ext uri="{A12FA001-AC4F-418D-AE19-62706E023703}">
                      <ahyp:hlinkClr val="tx"/>
                    </a:ext>
                  </a:extLst>
                </a:hlinkClick>
              </a:rPr>
              <a:t>Medium shot smiley man working at desk</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6">
                  <a:extLst>
                    <a:ext uri="{A12FA001-AC4F-418D-AE19-62706E023703}">
                      <ahyp:hlinkClr val="tx"/>
                    </a:ext>
                  </a:extLst>
                </a:hlinkClick>
              </a:rPr>
              <a:t>Front view hand with yellow bulbs</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7">
                  <a:extLst>
                    <a:ext uri="{A12FA001-AC4F-418D-AE19-62706E023703}">
                      <ahyp:hlinkClr val="tx"/>
                    </a:ext>
                  </a:extLst>
                </a:hlinkClick>
              </a:rPr>
              <a:t>Laptop balancing with purple background</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8">
                  <a:extLst>
                    <a:ext uri="{A12FA001-AC4F-418D-AE19-62706E023703}">
                      <ahyp:hlinkClr val="tx"/>
                    </a:ext>
                  </a:extLst>
                </a:hlinkClick>
              </a:rPr>
              <a:t>Foundation product branding still life</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9">
                  <a:extLst>
                    <a:ext uri="{A12FA001-AC4F-418D-AE19-62706E023703}">
                      <ahyp:hlinkClr val="tx"/>
                    </a:ext>
                  </a:extLst>
                </a:hlinkClick>
              </a:rPr>
              <a:t>Refreshing drink with lime arrangement</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10">
                  <a:extLst>
                    <a:ext uri="{A12FA001-AC4F-418D-AE19-62706E023703}">
                      <ahyp:hlinkClr val="tx"/>
                    </a:ext>
                  </a:extLst>
                </a:hlinkClick>
              </a:rPr>
              <a:t>Collage with handsome man winking</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11">
                  <a:extLst>
                    <a:ext uri="{A12FA001-AC4F-418D-AE19-62706E023703}">
                      <ahyp:hlinkClr val="tx"/>
                    </a:ext>
                  </a:extLst>
                </a:hlinkClick>
              </a:rPr>
              <a:t>Photogenic woman in yellow coat</a:t>
            </a:r>
            <a:endParaRPr sz="1200">
              <a:solidFill>
                <a:schemeClr val="dk1"/>
              </a:solidFill>
              <a:latin typeface="Albert Sans"/>
              <a:ea typeface="Albert Sans"/>
              <a:cs typeface="Albert Sans"/>
              <a:sym typeface="Albert Sans"/>
            </a:endParaRPr>
          </a:p>
          <a:p>
            <a:pPr indent="-304800" lvl="0" marL="457200" rtl="0" algn="l">
              <a:lnSpc>
                <a:spcPct val="115000"/>
              </a:lnSpc>
              <a:spcBef>
                <a:spcPts val="0"/>
              </a:spcBef>
              <a:spcAft>
                <a:spcPts val="0"/>
              </a:spcAft>
              <a:buClr>
                <a:schemeClr val="dk1"/>
              </a:buClr>
              <a:buSzPts val="1200"/>
              <a:buFont typeface="Albert Sans"/>
              <a:buChar char="●"/>
            </a:pPr>
            <a:r>
              <a:rPr lang="en" sz="1200" u="sng">
                <a:solidFill>
                  <a:schemeClr val="dk1"/>
                </a:solidFill>
                <a:latin typeface="Albert Sans"/>
                <a:ea typeface="Albert Sans"/>
                <a:cs typeface="Albert Sans"/>
                <a:sym typeface="Albert Sans"/>
                <a:hlinkClick r:id="rId12">
                  <a:extLst>
                    <a:ext uri="{A12FA001-AC4F-418D-AE19-62706E023703}">
                      <ahyp:hlinkClr val="tx"/>
                    </a:ext>
                  </a:extLst>
                </a:hlinkClick>
              </a:rPr>
              <a:t>Above view man working at desk</a:t>
            </a:r>
            <a:endParaRPr sz="1200">
              <a:solidFill>
                <a:schemeClr val="dk1"/>
              </a:solidFill>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3" name="Shape 593"/>
        <p:cNvGrpSpPr/>
        <p:nvPr/>
      </p:nvGrpSpPr>
      <p:grpSpPr>
        <a:xfrm>
          <a:off x="0" y="0"/>
          <a:ext cx="0" cy="0"/>
          <a:chOff x="0" y="0"/>
          <a:chExt cx="0" cy="0"/>
        </a:xfrm>
      </p:grpSpPr>
      <p:sp>
        <p:nvSpPr>
          <p:cNvPr id="594" name="Google Shape;594;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595" name="Google Shape;595;p51"/>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9" name="Shape 599"/>
        <p:cNvGrpSpPr/>
        <p:nvPr/>
      </p:nvGrpSpPr>
      <p:grpSpPr>
        <a:xfrm>
          <a:off x="0" y="0"/>
          <a:ext cx="0" cy="0"/>
          <a:chOff x="0" y="0"/>
          <a:chExt cx="0" cy="0"/>
        </a:xfrm>
      </p:grpSpPr>
      <p:sp>
        <p:nvSpPr>
          <p:cNvPr id="600" name="Google Shape;600;p52"/>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01" name="Google Shape;601;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5" name="Shape 605"/>
        <p:cNvGrpSpPr/>
        <p:nvPr/>
      </p:nvGrpSpPr>
      <p:grpSpPr>
        <a:xfrm>
          <a:off x="0" y="0"/>
          <a:ext cx="0" cy="0"/>
          <a:chOff x="0" y="0"/>
          <a:chExt cx="0" cy="0"/>
        </a:xfrm>
      </p:grpSpPr>
      <p:sp>
        <p:nvSpPr>
          <p:cNvPr id="606" name="Google Shape;606;p53"/>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Figtree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https://fonts.google.com/specimen/Figtree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Albert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https://fonts.google.com/specimen/Albert+Sans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607" name="Google Shape;607;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608" name="Google Shape;608;p53"/>
          <p:cNvSpPr/>
          <p:nvPr/>
        </p:nvSpPr>
        <p:spPr>
          <a:xfrm>
            <a:off x="2052650"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3"/>
          <p:cNvSpPr/>
          <p:nvPr/>
        </p:nvSpPr>
        <p:spPr>
          <a:xfrm>
            <a:off x="3114470" y="29471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3"/>
          <p:cNvSpPr/>
          <p:nvPr/>
        </p:nvSpPr>
        <p:spPr>
          <a:xfrm>
            <a:off x="4176289" y="294717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3"/>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612" name="Google Shape;612;p53"/>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613" name="Google Shape;613;p53"/>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614" name="Google Shape;614;p53"/>
          <p:cNvSpPr/>
          <p:nvPr/>
        </p:nvSpPr>
        <p:spPr>
          <a:xfrm>
            <a:off x="5238125" y="2947175"/>
            <a:ext cx="791400" cy="754200"/>
          </a:xfrm>
          <a:prstGeom prst="roundRect">
            <a:avLst>
              <a:gd fmla="val 16667" name="adj"/>
            </a:avLst>
          </a:prstGeom>
          <a:solidFill>
            <a:srgbClr val="FF65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3"/>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#ff65ef</a:t>
            </a:r>
            <a:endParaRPr sz="1000">
              <a:solidFill>
                <a:schemeClr val="dk1"/>
              </a:solidFill>
            </a:endParaRPr>
          </a:p>
        </p:txBody>
      </p:sp>
      <p:sp>
        <p:nvSpPr>
          <p:cNvPr id="616" name="Google Shape;616;p53"/>
          <p:cNvSpPr/>
          <p:nvPr/>
        </p:nvSpPr>
        <p:spPr>
          <a:xfrm>
            <a:off x="2583563" y="3878275"/>
            <a:ext cx="791400" cy="754200"/>
          </a:xfrm>
          <a:prstGeom prst="roundRect">
            <a:avLst>
              <a:gd fmla="val 16667" name="adj"/>
            </a:avLst>
          </a:prstGeom>
          <a:solidFill>
            <a:srgbClr val="1E36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3"/>
          <p:cNvSpPr/>
          <p:nvPr/>
        </p:nvSpPr>
        <p:spPr>
          <a:xfrm>
            <a:off x="3645382" y="3878275"/>
            <a:ext cx="791400" cy="754200"/>
          </a:xfrm>
          <a:prstGeom prst="roundRect">
            <a:avLst>
              <a:gd fmla="val 16667" name="adj"/>
            </a:avLst>
          </a:prstGeom>
          <a:solidFill>
            <a:srgbClr val="69AAA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3"/>
          <p:cNvSpPr/>
          <p:nvPr/>
        </p:nvSpPr>
        <p:spPr>
          <a:xfrm>
            <a:off x="4707202" y="3878275"/>
            <a:ext cx="791400" cy="754200"/>
          </a:xfrm>
          <a:prstGeom prst="roundRect">
            <a:avLst>
              <a:gd fmla="val 16667" name="adj"/>
            </a:avLst>
          </a:prstGeom>
          <a:solidFill>
            <a:srgbClr val="FFE8A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3"/>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#1e36c4</a:t>
            </a:r>
            <a:endParaRPr sz="1000">
              <a:solidFill>
                <a:srgbClr val="FFFFFF"/>
              </a:solidFill>
            </a:endParaRPr>
          </a:p>
        </p:txBody>
      </p:sp>
      <p:sp>
        <p:nvSpPr>
          <p:cNvPr id="620" name="Google Shape;620;p53"/>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#69aaad</a:t>
            </a:r>
            <a:endParaRPr sz="1000">
              <a:solidFill>
                <a:schemeClr val="dk1"/>
              </a:solidFill>
            </a:endParaRPr>
          </a:p>
        </p:txBody>
      </p:sp>
      <p:sp>
        <p:nvSpPr>
          <p:cNvPr id="621" name="Google Shape;621;p53"/>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#ffe8af</a:t>
            </a:r>
            <a:endParaRPr sz="1000">
              <a:solidFill>
                <a:schemeClr val="dk1"/>
              </a:solidFill>
            </a:endParaRPr>
          </a:p>
        </p:txBody>
      </p:sp>
      <p:sp>
        <p:nvSpPr>
          <p:cNvPr id="622" name="Google Shape;622;p53"/>
          <p:cNvSpPr/>
          <p:nvPr/>
        </p:nvSpPr>
        <p:spPr>
          <a:xfrm>
            <a:off x="5769038" y="3878275"/>
            <a:ext cx="791400" cy="754200"/>
          </a:xfrm>
          <a:prstGeom prst="roundRect">
            <a:avLst>
              <a:gd fmla="val 16667" name="adj"/>
            </a:avLst>
          </a:prstGeom>
          <a:solidFill>
            <a:srgbClr val="F6170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3"/>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#f61708</a:t>
            </a:r>
            <a:endParaRPr sz="1000">
              <a:solidFill>
                <a:schemeClr val="dk1"/>
              </a:solidFill>
            </a:endParaRPr>
          </a:p>
        </p:txBody>
      </p:sp>
      <p:sp>
        <p:nvSpPr>
          <p:cNvPr id="624" name="Google Shape;624;p53"/>
          <p:cNvSpPr/>
          <p:nvPr/>
        </p:nvSpPr>
        <p:spPr>
          <a:xfrm>
            <a:off x="6299950" y="2947175"/>
            <a:ext cx="791400" cy="754200"/>
          </a:xfrm>
          <a:prstGeom prst="roundRect">
            <a:avLst>
              <a:gd fmla="val 16667" name="adj"/>
            </a:avLst>
          </a:prstGeom>
          <a:solidFill>
            <a:srgbClr val="9E51F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#9e51f0</a:t>
            </a:r>
            <a:endParaRPr sz="1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9" name="Shape 629"/>
        <p:cNvGrpSpPr/>
        <p:nvPr/>
      </p:nvGrpSpPr>
      <p:grpSpPr>
        <a:xfrm>
          <a:off x="0" y="0"/>
          <a:ext cx="0" cy="0"/>
          <a:chOff x="0" y="0"/>
          <a:chExt cx="0" cy="0"/>
        </a:xfrm>
      </p:grpSpPr>
      <p:sp>
        <p:nvSpPr>
          <p:cNvPr id="630" name="Google Shape;630;p54"/>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631" name="Google Shape;631;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632" name="Google Shape;632;p54"/>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633" name="Google Shape;633;p54">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634" name="Google Shape;634;p54">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635" name="Google Shape;635;p54">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636" name="Google Shape;636;p54">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637" name="Google Shape;637;p54"/>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638" name="Google Shape;638;p54"/>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639" name="Google Shape;639;p54"/>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640" name="Google Shape;640;p54"/>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641" name="Google Shape;641;p54">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5" name="Shape 645"/>
        <p:cNvGrpSpPr/>
        <p:nvPr/>
      </p:nvGrpSpPr>
      <p:grpSpPr>
        <a:xfrm>
          <a:off x="0" y="0"/>
          <a:ext cx="0" cy="0"/>
          <a:chOff x="0" y="0"/>
          <a:chExt cx="0" cy="0"/>
        </a:xfrm>
      </p:grpSpPr>
      <p:grpSp>
        <p:nvGrpSpPr>
          <p:cNvPr id="646" name="Google Shape;646;p55"/>
          <p:cNvGrpSpPr/>
          <p:nvPr/>
        </p:nvGrpSpPr>
        <p:grpSpPr>
          <a:xfrm>
            <a:off x="5048544" y="3019584"/>
            <a:ext cx="442841" cy="514271"/>
            <a:chOff x="4727025" y="1332775"/>
            <a:chExt cx="59900" cy="69625"/>
          </a:xfrm>
        </p:grpSpPr>
        <p:sp>
          <p:nvSpPr>
            <p:cNvPr id="647" name="Google Shape;647;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55"/>
          <p:cNvGrpSpPr/>
          <p:nvPr/>
        </p:nvGrpSpPr>
        <p:grpSpPr>
          <a:xfrm>
            <a:off x="5723860" y="2267072"/>
            <a:ext cx="500909" cy="500899"/>
            <a:chOff x="4820425" y="1329900"/>
            <a:chExt cx="70175" cy="70350"/>
          </a:xfrm>
        </p:grpSpPr>
        <p:sp>
          <p:nvSpPr>
            <p:cNvPr id="650" name="Google Shape;650;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55"/>
          <p:cNvGrpSpPr/>
          <p:nvPr/>
        </p:nvGrpSpPr>
        <p:grpSpPr>
          <a:xfrm>
            <a:off x="6376484" y="2278862"/>
            <a:ext cx="538135" cy="493119"/>
            <a:chOff x="4903200" y="1331525"/>
            <a:chExt cx="73575" cy="67425"/>
          </a:xfrm>
        </p:grpSpPr>
        <p:sp>
          <p:nvSpPr>
            <p:cNvPr id="655" name="Google Shape;655;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56" name="Google Shape;656;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55"/>
          <p:cNvGrpSpPr/>
          <p:nvPr/>
        </p:nvGrpSpPr>
        <p:grpSpPr>
          <a:xfrm>
            <a:off x="5636435" y="3020840"/>
            <a:ext cx="544563" cy="511895"/>
            <a:chOff x="4815575" y="1416800"/>
            <a:chExt cx="73750" cy="71400"/>
          </a:xfrm>
        </p:grpSpPr>
        <p:sp>
          <p:nvSpPr>
            <p:cNvPr id="658" name="Google Shape;658;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55"/>
          <p:cNvGrpSpPr/>
          <p:nvPr/>
        </p:nvGrpSpPr>
        <p:grpSpPr>
          <a:xfrm>
            <a:off x="6333060" y="3020546"/>
            <a:ext cx="602914" cy="512477"/>
            <a:chOff x="4902475" y="1418875"/>
            <a:chExt cx="74500" cy="63775"/>
          </a:xfrm>
        </p:grpSpPr>
        <p:sp>
          <p:nvSpPr>
            <p:cNvPr id="662" name="Google Shape;662;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55"/>
          <p:cNvGrpSpPr/>
          <p:nvPr/>
        </p:nvGrpSpPr>
        <p:grpSpPr>
          <a:xfrm>
            <a:off x="5748932" y="3759785"/>
            <a:ext cx="515391" cy="525699"/>
            <a:chOff x="4818100" y="1507675"/>
            <a:chExt cx="71225" cy="71625"/>
          </a:xfrm>
        </p:grpSpPr>
        <p:sp>
          <p:nvSpPr>
            <p:cNvPr id="665" name="Google Shape;665;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55"/>
          <p:cNvGrpSpPr/>
          <p:nvPr/>
        </p:nvGrpSpPr>
        <p:grpSpPr>
          <a:xfrm>
            <a:off x="5087034" y="3781317"/>
            <a:ext cx="522956" cy="489869"/>
            <a:chOff x="4721450" y="1509475"/>
            <a:chExt cx="79350" cy="74325"/>
          </a:xfrm>
        </p:grpSpPr>
        <p:sp>
          <p:nvSpPr>
            <p:cNvPr id="670" name="Google Shape;670;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55"/>
          <p:cNvGrpSpPr/>
          <p:nvPr/>
        </p:nvGrpSpPr>
        <p:grpSpPr>
          <a:xfrm>
            <a:off x="6410277" y="3761069"/>
            <a:ext cx="525704" cy="535436"/>
            <a:chOff x="4906800" y="1507500"/>
            <a:chExt cx="70350" cy="71075"/>
          </a:xfrm>
        </p:grpSpPr>
        <p:sp>
          <p:nvSpPr>
            <p:cNvPr id="675" name="Google Shape;675;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55"/>
          <p:cNvGrpSpPr/>
          <p:nvPr/>
        </p:nvGrpSpPr>
        <p:grpSpPr>
          <a:xfrm>
            <a:off x="4443099" y="2267050"/>
            <a:ext cx="508054" cy="508095"/>
            <a:chOff x="3736598" y="2170606"/>
            <a:chExt cx="404889" cy="404889"/>
          </a:xfrm>
        </p:grpSpPr>
        <p:sp>
          <p:nvSpPr>
            <p:cNvPr id="681" name="Google Shape;681;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55"/>
          <p:cNvGrpSpPr/>
          <p:nvPr/>
        </p:nvGrpSpPr>
        <p:grpSpPr>
          <a:xfrm>
            <a:off x="3731139" y="2267145"/>
            <a:ext cx="575790" cy="507904"/>
            <a:chOff x="3161917" y="2170682"/>
            <a:chExt cx="458870" cy="404737"/>
          </a:xfrm>
        </p:grpSpPr>
        <p:sp>
          <p:nvSpPr>
            <p:cNvPr id="686" name="Google Shape;686;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87" name="Google Shape;687;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55"/>
          <p:cNvGrpSpPr/>
          <p:nvPr/>
        </p:nvGrpSpPr>
        <p:grpSpPr>
          <a:xfrm>
            <a:off x="3758669" y="3027517"/>
            <a:ext cx="520730" cy="498567"/>
            <a:chOff x="3179914" y="2889488"/>
            <a:chExt cx="422876" cy="404911"/>
          </a:xfrm>
        </p:grpSpPr>
        <p:sp>
          <p:nvSpPr>
            <p:cNvPr id="690" name="Google Shape;690;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55"/>
          <p:cNvGrpSpPr/>
          <p:nvPr/>
        </p:nvGrpSpPr>
        <p:grpSpPr>
          <a:xfrm>
            <a:off x="4387349" y="3027477"/>
            <a:ext cx="516145" cy="498648"/>
            <a:chOff x="3729467" y="2889422"/>
            <a:chExt cx="419153" cy="404977"/>
          </a:xfrm>
        </p:grpSpPr>
        <p:sp>
          <p:nvSpPr>
            <p:cNvPr id="697" name="Google Shape;697;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55"/>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5"/>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5"/>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5"/>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55"/>
          <p:cNvGrpSpPr/>
          <p:nvPr/>
        </p:nvGrpSpPr>
        <p:grpSpPr>
          <a:xfrm>
            <a:off x="7107677" y="2474362"/>
            <a:ext cx="166473" cy="141497"/>
            <a:chOff x="4660325" y="1866850"/>
            <a:chExt cx="68350" cy="58100"/>
          </a:xfrm>
        </p:grpSpPr>
        <p:sp>
          <p:nvSpPr>
            <p:cNvPr id="709" name="Google Shape;709;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55"/>
          <p:cNvGrpSpPr/>
          <p:nvPr/>
        </p:nvGrpSpPr>
        <p:grpSpPr>
          <a:xfrm>
            <a:off x="7417022" y="2500086"/>
            <a:ext cx="162515" cy="90049"/>
            <a:chOff x="4791775" y="1877500"/>
            <a:chExt cx="66725" cy="36975"/>
          </a:xfrm>
        </p:grpSpPr>
        <p:sp>
          <p:nvSpPr>
            <p:cNvPr id="712" name="Google Shape;712;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55"/>
          <p:cNvGrpSpPr/>
          <p:nvPr/>
        </p:nvGrpSpPr>
        <p:grpSpPr>
          <a:xfrm>
            <a:off x="7738734" y="2500086"/>
            <a:ext cx="144979" cy="90049"/>
            <a:chOff x="4923925" y="1877500"/>
            <a:chExt cx="59525" cy="36975"/>
          </a:xfrm>
        </p:grpSpPr>
        <p:sp>
          <p:nvSpPr>
            <p:cNvPr id="715" name="Google Shape;715;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55"/>
          <p:cNvGrpSpPr/>
          <p:nvPr/>
        </p:nvGrpSpPr>
        <p:grpSpPr>
          <a:xfrm>
            <a:off x="8033226" y="2482277"/>
            <a:ext cx="141447" cy="125667"/>
            <a:chOff x="5058450" y="1870100"/>
            <a:chExt cx="58075" cy="51600"/>
          </a:xfrm>
        </p:grpSpPr>
        <p:sp>
          <p:nvSpPr>
            <p:cNvPr id="718" name="Google Shape;718;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55"/>
          <p:cNvGrpSpPr/>
          <p:nvPr/>
        </p:nvGrpSpPr>
        <p:grpSpPr>
          <a:xfrm>
            <a:off x="7447741" y="2904685"/>
            <a:ext cx="101077" cy="107645"/>
            <a:chOff x="4811425" y="2065025"/>
            <a:chExt cx="41500" cy="44200"/>
          </a:xfrm>
        </p:grpSpPr>
        <p:sp>
          <p:nvSpPr>
            <p:cNvPr id="721" name="Google Shape;721;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55"/>
          <p:cNvGrpSpPr/>
          <p:nvPr/>
        </p:nvGrpSpPr>
        <p:grpSpPr>
          <a:xfrm>
            <a:off x="7740178" y="2904898"/>
            <a:ext cx="120867" cy="107218"/>
            <a:chOff x="4929875" y="2065025"/>
            <a:chExt cx="49625" cy="44025"/>
          </a:xfrm>
        </p:grpSpPr>
        <p:sp>
          <p:nvSpPr>
            <p:cNvPr id="724" name="Google Shape;724;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55"/>
          <p:cNvGrpSpPr/>
          <p:nvPr/>
        </p:nvGrpSpPr>
        <p:grpSpPr>
          <a:xfrm>
            <a:off x="8068847" y="2907912"/>
            <a:ext cx="70206" cy="101191"/>
            <a:chOff x="5083925" y="2066350"/>
            <a:chExt cx="28825" cy="41550"/>
          </a:xfrm>
        </p:grpSpPr>
        <p:sp>
          <p:nvSpPr>
            <p:cNvPr id="727" name="Google Shape;727;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55"/>
          <p:cNvGrpSpPr/>
          <p:nvPr/>
        </p:nvGrpSpPr>
        <p:grpSpPr>
          <a:xfrm>
            <a:off x="7100401" y="2923559"/>
            <a:ext cx="181026" cy="69896"/>
            <a:chOff x="4659775" y="2072775"/>
            <a:chExt cx="74325" cy="28700"/>
          </a:xfrm>
        </p:grpSpPr>
        <p:sp>
          <p:nvSpPr>
            <p:cNvPr id="730" name="Google Shape;730;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55"/>
          <p:cNvGrpSpPr/>
          <p:nvPr/>
        </p:nvGrpSpPr>
        <p:grpSpPr>
          <a:xfrm>
            <a:off x="8020257" y="2714124"/>
            <a:ext cx="167387" cy="89197"/>
            <a:chOff x="4662475" y="1976500"/>
            <a:chExt cx="68725" cy="36625"/>
          </a:xfrm>
        </p:grpSpPr>
        <p:sp>
          <p:nvSpPr>
            <p:cNvPr id="734" name="Google Shape;734;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55"/>
          <p:cNvGrpSpPr/>
          <p:nvPr/>
        </p:nvGrpSpPr>
        <p:grpSpPr>
          <a:xfrm>
            <a:off x="7717162" y="2717564"/>
            <a:ext cx="166899" cy="82317"/>
            <a:chOff x="4920150" y="1977875"/>
            <a:chExt cx="68525" cy="33800"/>
          </a:xfrm>
        </p:grpSpPr>
        <p:sp>
          <p:nvSpPr>
            <p:cNvPr id="738" name="Google Shape;738;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55"/>
          <p:cNvGrpSpPr/>
          <p:nvPr/>
        </p:nvGrpSpPr>
        <p:grpSpPr>
          <a:xfrm>
            <a:off x="7128319" y="3121482"/>
            <a:ext cx="125190" cy="127858"/>
            <a:chOff x="4676550" y="2160575"/>
            <a:chExt cx="51400" cy="52500"/>
          </a:xfrm>
        </p:grpSpPr>
        <p:sp>
          <p:nvSpPr>
            <p:cNvPr id="742" name="Google Shape;742;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55"/>
          <p:cNvGrpSpPr/>
          <p:nvPr/>
        </p:nvGrpSpPr>
        <p:grpSpPr>
          <a:xfrm>
            <a:off x="7425577" y="3128514"/>
            <a:ext cx="145405" cy="113794"/>
            <a:chOff x="4768325" y="2163475"/>
            <a:chExt cx="59700" cy="46725"/>
          </a:xfrm>
        </p:grpSpPr>
        <p:sp>
          <p:nvSpPr>
            <p:cNvPr id="746" name="Google Shape;746;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55"/>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5"/>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5"/>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5"/>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5"/>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55"/>
          <p:cNvGrpSpPr/>
          <p:nvPr/>
        </p:nvGrpSpPr>
        <p:grpSpPr>
          <a:xfrm>
            <a:off x="7441895" y="3383608"/>
            <a:ext cx="112768" cy="106853"/>
            <a:chOff x="4768575" y="2253950"/>
            <a:chExt cx="46300" cy="43875"/>
          </a:xfrm>
        </p:grpSpPr>
        <p:sp>
          <p:nvSpPr>
            <p:cNvPr id="755" name="Google Shape;755;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55"/>
          <p:cNvGrpSpPr/>
          <p:nvPr/>
        </p:nvGrpSpPr>
        <p:grpSpPr>
          <a:xfrm>
            <a:off x="7741518" y="3872634"/>
            <a:ext cx="118187" cy="146246"/>
            <a:chOff x="4960900" y="2433225"/>
            <a:chExt cx="48525" cy="60050"/>
          </a:xfrm>
        </p:grpSpPr>
        <p:sp>
          <p:nvSpPr>
            <p:cNvPr id="758" name="Google Shape;758;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55"/>
          <p:cNvGrpSpPr/>
          <p:nvPr/>
        </p:nvGrpSpPr>
        <p:grpSpPr>
          <a:xfrm>
            <a:off x="7430083" y="4136695"/>
            <a:ext cx="136394" cy="143810"/>
            <a:chOff x="4854075" y="2527625"/>
            <a:chExt cx="56000" cy="59050"/>
          </a:xfrm>
        </p:grpSpPr>
        <p:sp>
          <p:nvSpPr>
            <p:cNvPr id="761" name="Google Shape;761;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55"/>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5"/>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5"/>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55"/>
          <p:cNvGrpSpPr/>
          <p:nvPr/>
        </p:nvGrpSpPr>
        <p:grpSpPr>
          <a:xfrm>
            <a:off x="8054294" y="3600439"/>
            <a:ext cx="99312" cy="160797"/>
            <a:chOff x="5059700" y="2334775"/>
            <a:chExt cx="40775" cy="66025"/>
          </a:xfrm>
        </p:grpSpPr>
        <p:sp>
          <p:nvSpPr>
            <p:cNvPr id="767" name="Google Shape;767;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55"/>
          <p:cNvGrpSpPr/>
          <p:nvPr/>
        </p:nvGrpSpPr>
        <p:grpSpPr>
          <a:xfrm>
            <a:off x="8011458" y="3865571"/>
            <a:ext cx="184984" cy="160371"/>
            <a:chOff x="5037700" y="2430325"/>
            <a:chExt cx="75950" cy="65850"/>
          </a:xfrm>
        </p:grpSpPr>
        <p:sp>
          <p:nvSpPr>
            <p:cNvPr id="777" name="Google Shape;777;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55"/>
          <p:cNvGrpSpPr/>
          <p:nvPr/>
        </p:nvGrpSpPr>
        <p:grpSpPr>
          <a:xfrm>
            <a:off x="7430964" y="3632023"/>
            <a:ext cx="173014" cy="97629"/>
            <a:chOff x="4756975" y="2341800"/>
            <a:chExt cx="91975" cy="51925"/>
          </a:xfrm>
        </p:grpSpPr>
        <p:sp>
          <p:nvSpPr>
            <p:cNvPr id="780" name="Google Shape;780;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55"/>
          <p:cNvGrpSpPr/>
          <p:nvPr/>
        </p:nvGrpSpPr>
        <p:grpSpPr>
          <a:xfrm>
            <a:off x="7697901" y="4120720"/>
            <a:ext cx="212497" cy="175761"/>
            <a:chOff x="4943575" y="2516350"/>
            <a:chExt cx="98675" cy="81700"/>
          </a:xfrm>
        </p:grpSpPr>
        <p:sp>
          <p:nvSpPr>
            <p:cNvPr id="801" name="Google Shape;801;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55"/>
          <p:cNvGrpSpPr/>
          <p:nvPr/>
        </p:nvGrpSpPr>
        <p:grpSpPr>
          <a:xfrm>
            <a:off x="1955962" y="3346963"/>
            <a:ext cx="965351" cy="134611"/>
            <a:chOff x="4411970" y="2962952"/>
            <a:chExt cx="706544" cy="104212"/>
          </a:xfrm>
        </p:grpSpPr>
        <p:sp>
          <p:nvSpPr>
            <p:cNvPr id="880" name="Google Shape;880;p5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55"/>
          <p:cNvGrpSpPr/>
          <p:nvPr/>
        </p:nvGrpSpPr>
        <p:grpSpPr>
          <a:xfrm>
            <a:off x="1955962" y="2935877"/>
            <a:ext cx="960158" cy="289172"/>
            <a:chOff x="4411970" y="2726085"/>
            <a:chExt cx="643107" cy="193659"/>
          </a:xfrm>
        </p:grpSpPr>
        <p:sp>
          <p:nvSpPr>
            <p:cNvPr id="885" name="Google Shape;885;p5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55"/>
          <p:cNvGrpSpPr/>
          <p:nvPr/>
        </p:nvGrpSpPr>
        <p:grpSpPr>
          <a:xfrm>
            <a:off x="958854" y="3201987"/>
            <a:ext cx="833173" cy="259209"/>
            <a:chOff x="4411970" y="4340222"/>
            <a:chExt cx="779467" cy="242683"/>
          </a:xfrm>
        </p:grpSpPr>
        <p:sp>
          <p:nvSpPr>
            <p:cNvPr id="889" name="Google Shape;889;p5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5"/>
          <p:cNvGrpSpPr/>
          <p:nvPr/>
        </p:nvGrpSpPr>
        <p:grpSpPr>
          <a:xfrm>
            <a:off x="1955962" y="2597733"/>
            <a:ext cx="965160" cy="216230"/>
            <a:chOff x="4411970" y="2468674"/>
            <a:chExt cx="747317" cy="167425"/>
          </a:xfrm>
        </p:grpSpPr>
        <p:sp>
          <p:nvSpPr>
            <p:cNvPr id="893" name="Google Shape;893;p5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55"/>
          <p:cNvGrpSpPr/>
          <p:nvPr/>
        </p:nvGrpSpPr>
        <p:grpSpPr>
          <a:xfrm>
            <a:off x="954709" y="2502450"/>
            <a:ext cx="810451" cy="319148"/>
            <a:chOff x="4411970" y="3686602"/>
            <a:chExt cx="797845" cy="314215"/>
          </a:xfrm>
        </p:grpSpPr>
        <p:sp>
          <p:nvSpPr>
            <p:cNvPr id="896" name="Google Shape;896;p5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55"/>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55"/>
          <p:cNvGrpSpPr/>
          <p:nvPr/>
        </p:nvGrpSpPr>
        <p:grpSpPr>
          <a:xfrm>
            <a:off x="954806" y="2256974"/>
            <a:ext cx="1970333" cy="208784"/>
            <a:chOff x="6336019" y="3733725"/>
            <a:chExt cx="2566206" cy="351310"/>
          </a:xfrm>
        </p:grpSpPr>
        <p:sp>
          <p:nvSpPr>
            <p:cNvPr id="903" name="Google Shape;903;p5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55"/>
          <p:cNvGrpSpPr/>
          <p:nvPr/>
        </p:nvGrpSpPr>
        <p:grpSpPr>
          <a:xfrm>
            <a:off x="1955962" y="3864529"/>
            <a:ext cx="946551" cy="153200"/>
            <a:chOff x="4404545" y="3301592"/>
            <a:chExt cx="782403" cy="129272"/>
          </a:xfrm>
        </p:grpSpPr>
        <p:sp>
          <p:nvSpPr>
            <p:cNvPr id="908" name="Google Shape;908;p5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55"/>
          <p:cNvGrpSpPr/>
          <p:nvPr/>
        </p:nvGrpSpPr>
        <p:grpSpPr>
          <a:xfrm>
            <a:off x="1955962" y="3603488"/>
            <a:ext cx="962257" cy="139127"/>
            <a:chOff x="4411970" y="3131459"/>
            <a:chExt cx="710520" cy="117397"/>
          </a:xfrm>
        </p:grpSpPr>
        <p:sp>
          <p:nvSpPr>
            <p:cNvPr id="911" name="Google Shape;911;p5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13" name="Google Shape;913;p55"/>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55"/>
          <p:cNvGrpSpPr/>
          <p:nvPr/>
        </p:nvGrpSpPr>
        <p:grpSpPr>
          <a:xfrm>
            <a:off x="956107" y="3538282"/>
            <a:ext cx="823838" cy="458988"/>
            <a:chOff x="4411970" y="1801825"/>
            <a:chExt cx="734586" cy="409262"/>
          </a:xfrm>
        </p:grpSpPr>
        <p:sp>
          <p:nvSpPr>
            <p:cNvPr id="915" name="Google Shape;915;p5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55"/>
          <p:cNvGrpSpPr/>
          <p:nvPr/>
        </p:nvGrpSpPr>
        <p:grpSpPr>
          <a:xfrm>
            <a:off x="956107" y="4086708"/>
            <a:ext cx="856348" cy="212039"/>
            <a:chOff x="4411970" y="2233974"/>
            <a:chExt cx="763574" cy="189068"/>
          </a:xfrm>
        </p:grpSpPr>
        <p:sp>
          <p:nvSpPr>
            <p:cNvPr id="918" name="Google Shape;918;p5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5"/>
          <p:cNvGrpSpPr/>
          <p:nvPr/>
        </p:nvGrpSpPr>
        <p:grpSpPr>
          <a:xfrm>
            <a:off x="3066303" y="2262044"/>
            <a:ext cx="511602" cy="511602"/>
            <a:chOff x="5681300" y="2527788"/>
            <a:chExt cx="805800" cy="805800"/>
          </a:xfrm>
        </p:grpSpPr>
        <p:sp>
          <p:nvSpPr>
            <p:cNvPr id="921" name="Google Shape;921;p5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55"/>
          <p:cNvGrpSpPr/>
          <p:nvPr/>
        </p:nvGrpSpPr>
        <p:grpSpPr>
          <a:xfrm>
            <a:off x="3063497" y="3028627"/>
            <a:ext cx="513021" cy="512935"/>
            <a:chOff x="4049800" y="640400"/>
            <a:chExt cx="858900" cy="858900"/>
          </a:xfrm>
        </p:grpSpPr>
        <p:sp>
          <p:nvSpPr>
            <p:cNvPr id="924" name="Google Shape;924;p5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55"/>
          <p:cNvGrpSpPr/>
          <p:nvPr/>
        </p:nvGrpSpPr>
        <p:grpSpPr>
          <a:xfrm>
            <a:off x="2980696" y="3680519"/>
            <a:ext cx="686489" cy="686585"/>
            <a:chOff x="5080188" y="927900"/>
            <a:chExt cx="961200" cy="961200"/>
          </a:xfrm>
        </p:grpSpPr>
        <p:sp>
          <p:nvSpPr>
            <p:cNvPr id="927" name="Google Shape;927;p5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55"/>
          <p:cNvGrpSpPr/>
          <p:nvPr/>
        </p:nvGrpSpPr>
        <p:grpSpPr>
          <a:xfrm>
            <a:off x="3763848" y="3773248"/>
            <a:ext cx="510373" cy="510937"/>
            <a:chOff x="7508249" y="1522825"/>
            <a:chExt cx="1326332" cy="1322987"/>
          </a:xfrm>
        </p:grpSpPr>
        <p:sp>
          <p:nvSpPr>
            <p:cNvPr id="936" name="Google Shape;936;p5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55"/>
          <p:cNvGrpSpPr/>
          <p:nvPr/>
        </p:nvGrpSpPr>
        <p:grpSpPr>
          <a:xfrm>
            <a:off x="4455441" y="3774653"/>
            <a:ext cx="492652" cy="503348"/>
            <a:chOff x="6039282" y="1042577"/>
            <a:chExt cx="734315" cy="731929"/>
          </a:xfrm>
        </p:grpSpPr>
        <p:sp>
          <p:nvSpPr>
            <p:cNvPr id="947" name="Google Shape;947;p5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55"/>
          <p:cNvGrpSpPr/>
          <p:nvPr/>
        </p:nvGrpSpPr>
        <p:grpSpPr>
          <a:xfrm>
            <a:off x="5095855" y="2270694"/>
            <a:ext cx="483304" cy="504902"/>
            <a:chOff x="1825800" y="1651625"/>
            <a:chExt cx="568125" cy="591775"/>
          </a:xfrm>
        </p:grpSpPr>
        <p:sp>
          <p:nvSpPr>
            <p:cNvPr id="969" name="Google Shape;969;p5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55"/>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980" name="Google Shape;980;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grpSp>
        <p:nvGrpSpPr>
          <p:cNvPr id="985" name="Google Shape;985;p56"/>
          <p:cNvGrpSpPr/>
          <p:nvPr/>
        </p:nvGrpSpPr>
        <p:grpSpPr>
          <a:xfrm>
            <a:off x="722059" y="955168"/>
            <a:ext cx="2492868" cy="1379876"/>
            <a:chOff x="2654821" y="2311071"/>
            <a:chExt cx="2279715" cy="1262120"/>
          </a:xfrm>
        </p:grpSpPr>
        <p:grpSp>
          <p:nvGrpSpPr>
            <p:cNvPr id="986" name="Google Shape;986;p56"/>
            <p:cNvGrpSpPr/>
            <p:nvPr/>
          </p:nvGrpSpPr>
          <p:grpSpPr>
            <a:xfrm>
              <a:off x="4034269" y="2840745"/>
              <a:ext cx="40212" cy="36437"/>
              <a:chOff x="4293400" y="2574725"/>
              <a:chExt cx="84425" cy="80100"/>
            </a:xfrm>
          </p:grpSpPr>
          <p:sp>
            <p:nvSpPr>
              <p:cNvPr id="987" name="Google Shape;987;p5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988" name="Google Shape;988;p5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56"/>
            <p:cNvGrpSpPr/>
            <p:nvPr/>
          </p:nvGrpSpPr>
          <p:grpSpPr>
            <a:xfrm>
              <a:off x="3894606" y="2334874"/>
              <a:ext cx="913198" cy="518984"/>
              <a:chOff x="4000175" y="1462675"/>
              <a:chExt cx="1917275" cy="1140875"/>
            </a:xfrm>
          </p:grpSpPr>
          <p:sp>
            <p:nvSpPr>
              <p:cNvPr id="990" name="Google Shape;990;p5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991" name="Google Shape;991;p56"/>
              <p:cNvGrpSpPr/>
              <p:nvPr/>
            </p:nvGrpSpPr>
            <p:grpSpPr>
              <a:xfrm>
                <a:off x="4000175" y="1462675"/>
                <a:ext cx="1917275" cy="1140875"/>
                <a:chOff x="4000175" y="1462675"/>
                <a:chExt cx="1917275" cy="1140875"/>
              </a:xfrm>
            </p:grpSpPr>
            <p:sp>
              <p:nvSpPr>
                <p:cNvPr id="992" name="Google Shape;992;p5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993" name="Google Shape;993;p5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97" name="Google Shape;997;p5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8" name="Google Shape;998;p56"/>
            <p:cNvGrpSpPr/>
            <p:nvPr/>
          </p:nvGrpSpPr>
          <p:grpSpPr>
            <a:xfrm>
              <a:off x="3875768" y="2846704"/>
              <a:ext cx="44796" cy="47366"/>
              <a:chOff x="3960625" y="2587825"/>
              <a:chExt cx="94050" cy="104125"/>
            </a:xfrm>
          </p:grpSpPr>
          <p:sp>
            <p:nvSpPr>
              <p:cNvPr id="999" name="Google Shape;999;p5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00" name="Google Shape;1000;p5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56"/>
            <p:cNvGrpSpPr/>
            <p:nvPr/>
          </p:nvGrpSpPr>
          <p:grpSpPr>
            <a:xfrm>
              <a:off x="3782759" y="2807162"/>
              <a:ext cx="82686" cy="85487"/>
              <a:chOff x="3765350" y="2500900"/>
              <a:chExt cx="173600" cy="187925"/>
            </a:xfrm>
          </p:grpSpPr>
          <p:sp>
            <p:nvSpPr>
              <p:cNvPr id="1002" name="Google Shape;1002;p5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03" name="Google Shape;1003;p5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56"/>
            <p:cNvGrpSpPr/>
            <p:nvPr/>
          </p:nvGrpSpPr>
          <p:grpSpPr>
            <a:xfrm>
              <a:off x="3775674" y="2798496"/>
              <a:ext cx="40545" cy="23564"/>
              <a:chOff x="3750475" y="2481850"/>
              <a:chExt cx="85125" cy="51800"/>
            </a:xfrm>
          </p:grpSpPr>
          <p:sp>
            <p:nvSpPr>
              <p:cNvPr id="1009" name="Google Shape;1009;p5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11" name="Google Shape;1011;p56"/>
            <p:cNvGrpSpPr/>
            <p:nvPr/>
          </p:nvGrpSpPr>
          <p:grpSpPr>
            <a:xfrm>
              <a:off x="3716946" y="2776024"/>
              <a:ext cx="81971" cy="76912"/>
              <a:chOff x="3627175" y="2432450"/>
              <a:chExt cx="172100" cy="169075"/>
            </a:xfrm>
          </p:grpSpPr>
          <p:sp>
            <p:nvSpPr>
              <p:cNvPr id="1012" name="Google Shape;1012;p5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14" name="Google Shape;1014;p5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15" name="Google Shape;1015;p56"/>
            <p:cNvGrpSpPr/>
            <p:nvPr/>
          </p:nvGrpSpPr>
          <p:grpSpPr>
            <a:xfrm>
              <a:off x="3685682" y="2845624"/>
              <a:ext cx="29311" cy="45055"/>
              <a:chOff x="3561536" y="2585450"/>
              <a:chExt cx="61539" cy="99045"/>
            </a:xfrm>
          </p:grpSpPr>
          <p:sp>
            <p:nvSpPr>
              <p:cNvPr id="1016" name="Google Shape;1016;p5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18" name="Google Shape;1018;p56"/>
            <p:cNvGrpSpPr/>
            <p:nvPr/>
          </p:nvGrpSpPr>
          <p:grpSpPr>
            <a:xfrm>
              <a:off x="3849905" y="2572252"/>
              <a:ext cx="74339" cy="119559"/>
              <a:chOff x="3906325" y="1984500"/>
              <a:chExt cx="156075" cy="262825"/>
            </a:xfrm>
          </p:grpSpPr>
          <p:sp>
            <p:nvSpPr>
              <p:cNvPr id="1019" name="Google Shape;1019;p5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20" name="Google Shape;1020;p5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6"/>
            <p:cNvGrpSpPr/>
            <p:nvPr/>
          </p:nvGrpSpPr>
          <p:grpSpPr>
            <a:xfrm>
              <a:off x="2654821" y="2414345"/>
              <a:ext cx="667570" cy="558731"/>
              <a:chOff x="1397225" y="1637375"/>
              <a:chExt cx="1401575" cy="1228250"/>
            </a:xfrm>
          </p:grpSpPr>
          <p:sp>
            <p:nvSpPr>
              <p:cNvPr id="1022" name="Google Shape;1022;p5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23" name="Google Shape;1023;p56"/>
              <p:cNvGrpSpPr/>
              <p:nvPr/>
            </p:nvGrpSpPr>
            <p:grpSpPr>
              <a:xfrm>
                <a:off x="1397225" y="1637375"/>
                <a:ext cx="1398775" cy="1228250"/>
                <a:chOff x="1397225" y="1637375"/>
                <a:chExt cx="1398775" cy="1228250"/>
              </a:xfrm>
            </p:grpSpPr>
            <p:sp>
              <p:nvSpPr>
                <p:cNvPr id="1024" name="Google Shape;1024;p5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6" name="Google Shape;1026;p56"/>
            <p:cNvGrpSpPr/>
            <p:nvPr/>
          </p:nvGrpSpPr>
          <p:grpSpPr>
            <a:xfrm>
              <a:off x="3230417" y="3103734"/>
              <a:ext cx="282982" cy="280332"/>
              <a:chOff x="2605700" y="3152850"/>
              <a:chExt cx="594125" cy="616250"/>
            </a:xfrm>
          </p:grpSpPr>
          <p:sp>
            <p:nvSpPr>
              <p:cNvPr id="1027" name="Google Shape;1027;p5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28" name="Google Shape;1028;p5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29" name="Google Shape;1029;p56"/>
            <p:cNvGrpSpPr/>
            <p:nvPr/>
          </p:nvGrpSpPr>
          <p:grpSpPr>
            <a:xfrm>
              <a:off x="3265985" y="3226989"/>
              <a:ext cx="87151" cy="346202"/>
              <a:chOff x="2680375" y="3423800"/>
              <a:chExt cx="182975" cy="761050"/>
            </a:xfrm>
          </p:grpSpPr>
          <p:sp>
            <p:nvSpPr>
              <p:cNvPr id="1030" name="Google Shape;1030;p5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31" name="Google Shape;1031;p5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6"/>
            <p:cNvGrpSpPr/>
            <p:nvPr/>
          </p:nvGrpSpPr>
          <p:grpSpPr>
            <a:xfrm>
              <a:off x="3855466" y="3289811"/>
              <a:ext cx="112514" cy="94210"/>
              <a:chOff x="3918000" y="3561900"/>
              <a:chExt cx="236225" cy="207100"/>
            </a:xfrm>
          </p:grpSpPr>
          <p:sp>
            <p:nvSpPr>
              <p:cNvPr id="1033" name="Google Shape;1033;p5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34" name="Google Shape;1034;p5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5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38" name="Google Shape;1038;p56"/>
            <p:cNvGrpSpPr/>
            <p:nvPr/>
          </p:nvGrpSpPr>
          <p:grpSpPr>
            <a:xfrm>
              <a:off x="2905224" y="2311071"/>
              <a:ext cx="596721" cy="528992"/>
              <a:chOff x="1922950" y="1410350"/>
              <a:chExt cx="1252825" cy="1162875"/>
            </a:xfrm>
          </p:grpSpPr>
          <p:sp>
            <p:nvSpPr>
              <p:cNvPr id="1039" name="Google Shape;1039;p5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55" name="Google Shape;1055;p5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75" name="Google Shape;1075;p5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76" name="Google Shape;1076;p5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56"/>
            <p:cNvGrpSpPr/>
            <p:nvPr/>
          </p:nvGrpSpPr>
          <p:grpSpPr>
            <a:xfrm>
              <a:off x="3280929" y="3294542"/>
              <a:ext cx="109894" cy="272224"/>
              <a:chOff x="2711750" y="3572300"/>
              <a:chExt cx="230725" cy="598425"/>
            </a:xfrm>
          </p:grpSpPr>
          <p:sp>
            <p:nvSpPr>
              <p:cNvPr id="1078" name="Google Shape;1078;p5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5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 name="Google Shape;1081;p56"/>
            <p:cNvGrpSpPr/>
            <p:nvPr/>
          </p:nvGrpSpPr>
          <p:grpSpPr>
            <a:xfrm>
              <a:off x="3790439" y="2408636"/>
              <a:ext cx="73017" cy="75684"/>
              <a:chOff x="3781475" y="1624825"/>
              <a:chExt cx="153300" cy="166375"/>
            </a:xfrm>
          </p:grpSpPr>
          <p:sp>
            <p:nvSpPr>
              <p:cNvPr id="1082" name="Google Shape;1082;p5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5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56"/>
            <p:cNvGrpSpPr/>
            <p:nvPr/>
          </p:nvGrpSpPr>
          <p:grpSpPr>
            <a:xfrm>
              <a:off x="4403342" y="3107749"/>
              <a:ext cx="316680" cy="101374"/>
              <a:chOff x="5068275" y="3161675"/>
              <a:chExt cx="664875" cy="222850"/>
            </a:xfrm>
          </p:grpSpPr>
          <p:sp>
            <p:nvSpPr>
              <p:cNvPr id="1094" name="Google Shape;1094;p5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8" name="Google Shape;1098;p5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7" name="Google Shape;1127;p56"/>
            <p:cNvGrpSpPr/>
            <p:nvPr/>
          </p:nvGrpSpPr>
          <p:grpSpPr>
            <a:xfrm>
              <a:off x="3697513" y="2707266"/>
              <a:ext cx="59549" cy="79733"/>
              <a:chOff x="3586375" y="2281300"/>
              <a:chExt cx="125025" cy="175275"/>
            </a:xfrm>
          </p:grpSpPr>
          <p:sp>
            <p:nvSpPr>
              <p:cNvPr id="1128" name="Google Shape;1128;p5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5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56"/>
            <p:cNvGrpSpPr/>
            <p:nvPr/>
          </p:nvGrpSpPr>
          <p:grpSpPr>
            <a:xfrm>
              <a:off x="4513224" y="3221724"/>
              <a:ext cx="274563" cy="280321"/>
              <a:chOff x="5298975" y="3412225"/>
              <a:chExt cx="576450" cy="616225"/>
            </a:xfrm>
          </p:grpSpPr>
          <p:sp>
            <p:nvSpPr>
              <p:cNvPr id="1132" name="Google Shape;1132;p5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33" name="Google Shape;1133;p5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56"/>
            <p:cNvGrpSpPr/>
            <p:nvPr/>
          </p:nvGrpSpPr>
          <p:grpSpPr>
            <a:xfrm>
              <a:off x="4824403" y="3421846"/>
              <a:ext cx="110132" cy="130647"/>
              <a:chOff x="5952300" y="3852150"/>
              <a:chExt cx="231225" cy="287200"/>
            </a:xfrm>
          </p:grpSpPr>
          <p:sp>
            <p:nvSpPr>
              <p:cNvPr id="1135" name="Google Shape;1135;p5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 name="Google Shape;1137;p5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5" name="Google Shape;1145;p56"/>
            <p:cNvGrpSpPr/>
            <p:nvPr/>
          </p:nvGrpSpPr>
          <p:grpSpPr>
            <a:xfrm>
              <a:off x="4295710" y="3079670"/>
              <a:ext cx="14968" cy="27135"/>
              <a:chOff x="4842300" y="3099950"/>
              <a:chExt cx="31425" cy="59650"/>
            </a:xfrm>
          </p:grpSpPr>
          <p:sp>
            <p:nvSpPr>
              <p:cNvPr id="1146" name="Google Shape;1146;p5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5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56"/>
            <p:cNvGrpSpPr/>
            <p:nvPr/>
          </p:nvGrpSpPr>
          <p:grpSpPr>
            <a:xfrm>
              <a:off x="3831056" y="2816010"/>
              <a:ext cx="37378" cy="27612"/>
              <a:chOff x="3866750" y="2520350"/>
              <a:chExt cx="78475" cy="60700"/>
            </a:xfrm>
          </p:grpSpPr>
          <p:sp>
            <p:nvSpPr>
              <p:cNvPr id="1159" name="Google Shape;1159;p5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5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80" name="Google Shape;1180;p5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92" name="Google Shape;1192;p5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5" name="Google Shape;1205;p56"/>
            <p:cNvGrpSpPr/>
            <p:nvPr/>
          </p:nvGrpSpPr>
          <p:grpSpPr>
            <a:xfrm>
              <a:off x="3632736" y="3051591"/>
              <a:ext cx="63288" cy="45217"/>
              <a:chOff x="3450375" y="3038225"/>
              <a:chExt cx="132875" cy="99400"/>
            </a:xfrm>
          </p:grpSpPr>
          <p:sp>
            <p:nvSpPr>
              <p:cNvPr id="1206" name="Google Shape;1206;p5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8" name="Google Shape;1208;p5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17" name="Google Shape;1217;p5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27" name="Google Shape;1227;p5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33" name="Google Shape;1233;p5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56"/>
          <p:cNvGrpSpPr/>
          <p:nvPr/>
        </p:nvGrpSpPr>
        <p:grpSpPr>
          <a:xfrm>
            <a:off x="719116" y="2850945"/>
            <a:ext cx="2622876" cy="1333540"/>
            <a:chOff x="238125" y="1038125"/>
            <a:chExt cx="7146800" cy="3633625"/>
          </a:xfrm>
        </p:grpSpPr>
        <p:sp>
          <p:nvSpPr>
            <p:cNvPr id="1244" name="Google Shape;1244;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56"/>
          <p:cNvGrpSpPr/>
          <p:nvPr/>
        </p:nvGrpSpPr>
        <p:grpSpPr>
          <a:xfrm>
            <a:off x="5834044" y="993055"/>
            <a:ext cx="2590840" cy="1380235"/>
            <a:chOff x="233350" y="949250"/>
            <a:chExt cx="7137300" cy="3802300"/>
          </a:xfrm>
        </p:grpSpPr>
        <p:sp>
          <p:nvSpPr>
            <p:cNvPr id="2817" name="Google Shape;2817;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8" name="Google Shape;2868;p56"/>
          <p:cNvGrpSpPr/>
          <p:nvPr/>
        </p:nvGrpSpPr>
        <p:grpSpPr>
          <a:xfrm>
            <a:off x="7648473" y="3037828"/>
            <a:ext cx="104231" cy="320340"/>
            <a:chOff x="7564426" y="3224343"/>
            <a:chExt cx="119985" cy="368801"/>
          </a:xfrm>
        </p:grpSpPr>
        <p:sp>
          <p:nvSpPr>
            <p:cNvPr id="2869" name="Google Shape;2869;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56"/>
          <p:cNvGrpSpPr/>
          <p:nvPr/>
        </p:nvGrpSpPr>
        <p:grpSpPr>
          <a:xfrm>
            <a:off x="7347962" y="3031929"/>
            <a:ext cx="189489" cy="332132"/>
            <a:chOff x="8370831" y="3202002"/>
            <a:chExt cx="218129" cy="382376"/>
          </a:xfrm>
        </p:grpSpPr>
        <p:sp>
          <p:nvSpPr>
            <p:cNvPr id="2872" name="Google Shape;2872;p5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4" name="Google Shape;2874;p56"/>
          <p:cNvGrpSpPr/>
          <p:nvPr/>
        </p:nvGrpSpPr>
        <p:grpSpPr>
          <a:xfrm>
            <a:off x="8071351" y="3443061"/>
            <a:ext cx="309429" cy="267000"/>
            <a:chOff x="6742064" y="3750480"/>
            <a:chExt cx="399315" cy="344560"/>
          </a:xfrm>
        </p:grpSpPr>
        <p:sp>
          <p:nvSpPr>
            <p:cNvPr id="2875" name="Google Shape;2875;p5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7" name="Google Shape;2877;p56"/>
          <p:cNvGrpSpPr/>
          <p:nvPr/>
        </p:nvGrpSpPr>
        <p:grpSpPr>
          <a:xfrm>
            <a:off x="7610370" y="3794109"/>
            <a:ext cx="180437" cy="281608"/>
            <a:chOff x="7248525" y="3739696"/>
            <a:chExt cx="230531" cy="359790"/>
          </a:xfrm>
        </p:grpSpPr>
        <p:sp>
          <p:nvSpPr>
            <p:cNvPr id="2878" name="Google Shape;2878;p5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0" name="Google Shape;2880;p56"/>
          <p:cNvGrpSpPr/>
          <p:nvPr/>
        </p:nvGrpSpPr>
        <p:grpSpPr>
          <a:xfrm>
            <a:off x="7856289" y="3437333"/>
            <a:ext cx="162896" cy="278710"/>
            <a:chOff x="7601242" y="3729267"/>
            <a:chExt cx="222566" cy="380803"/>
          </a:xfrm>
        </p:grpSpPr>
        <p:sp>
          <p:nvSpPr>
            <p:cNvPr id="2881" name="Google Shape;2881;p5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3" name="Google Shape;2883;p56"/>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4" name="Google Shape;2884;p56"/>
          <p:cNvGrpSpPr/>
          <p:nvPr/>
        </p:nvGrpSpPr>
        <p:grpSpPr>
          <a:xfrm>
            <a:off x="7345935" y="3438473"/>
            <a:ext cx="193543" cy="275990"/>
            <a:chOff x="8304647" y="3738687"/>
            <a:chExt cx="225076" cy="320956"/>
          </a:xfrm>
        </p:grpSpPr>
        <p:sp>
          <p:nvSpPr>
            <p:cNvPr id="2885" name="Google Shape;2885;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56"/>
          <p:cNvGrpSpPr/>
          <p:nvPr/>
        </p:nvGrpSpPr>
        <p:grpSpPr>
          <a:xfrm>
            <a:off x="7618427" y="3438473"/>
            <a:ext cx="178492" cy="275990"/>
            <a:chOff x="8615101" y="3738687"/>
            <a:chExt cx="207573" cy="320956"/>
          </a:xfrm>
        </p:grpSpPr>
        <p:sp>
          <p:nvSpPr>
            <p:cNvPr id="2889" name="Google Shape;2889;p5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2" name="Google Shape;2892;p56"/>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3" name="Google Shape;2893;p56"/>
          <p:cNvGrpSpPr/>
          <p:nvPr/>
        </p:nvGrpSpPr>
        <p:grpSpPr>
          <a:xfrm>
            <a:off x="6013132" y="3559961"/>
            <a:ext cx="557671" cy="511283"/>
            <a:chOff x="6015419" y="3716859"/>
            <a:chExt cx="557671" cy="511283"/>
          </a:xfrm>
        </p:grpSpPr>
        <p:sp>
          <p:nvSpPr>
            <p:cNvPr id="2894" name="Google Shape;2894;p5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5" name="Google Shape;2895;p56"/>
            <p:cNvGrpSpPr/>
            <p:nvPr/>
          </p:nvGrpSpPr>
          <p:grpSpPr>
            <a:xfrm>
              <a:off x="6036094" y="3716980"/>
              <a:ext cx="529860" cy="510468"/>
              <a:chOff x="6036094" y="3716980"/>
              <a:chExt cx="529860" cy="510468"/>
            </a:xfrm>
          </p:grpSpPr>
          <p:sp>
            <p:nvSpPr>
              <p:cNvPr id="2896" name="Google Shape;2896;p5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06" name="Google Shape;2906;p56"/>
          <p:cNvGrpSpPr/>
          <p:nvPr/>
        </p:nvGrpSpPr>
        <p:grpSpPr>
          <a:xfrm>
            <a:off x="6642017" y="2916730"/>
            <a:ext cx="576302" cy="511871"/>
            <a:chOff x="6644304" y="3073628"/>
            <a:chExt cx="576302" cy="511871"/>
          </a:xfrm>
        </p:grpSpPr>
        <p:sp>
          <p:nvSpPr>
            <p:cNvPr id="2907" name="Google Shape;2907;p5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8" name="Google Shape;2908;p56"/>
            <p:cNvGrpSpPr/>
            <p:nvPr/>
          </p:nvGrpSpPr>
          <p:grpSpPr>
            <a:xfrm>
              <a:off x="6712169" y="3085440"/>
              <a:ext cx="481622" cy="494913"/>
              <a:chOff x="6712169" y="3085440"/>
              <a:chExt cx="481622" cy="494913"/>
            </a:xfrm>
          </p:grpSpPr>
          <p:sp>
            <p:nvSpPr>
              <p:cNvPr id="2909" name="Google Shape;2909;p5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4" name="Google Shape;2914;p5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7" name="Google Shape;2917;p56"/>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8" name="Google Shape;2918;p56"/>
          <p:cNvGrpSpPr/>
          <p:nvPr/>
        </p:nvGrpSpPr>
        <p:grpSpPr>
          <a:xfrm>
            <a:off x="6649868" y="3559725"/>
            <a:ext cx="560631" cy="511352"/>
            <a:chOff x="6652154" y="3716623"/>
            <a:chExt cx="560631" cy="511352"/>
          </a:xfrm>
        </p:grpSpPr>
        <p:sp>
          <p:nvSpPr>
            <p:cNvPr id="2919" name="Google Shape;2919;p5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0" name="Google Shape;2920;p56"/>
            <p:cNvGrpSpPr/>
            <p:nvPr/>
          </p:nvGrpSpPr>
          <p:grpSpPr>
            <a:xfrm>
              <a:off x="6669657" y="3716715"/>
              <a:ext cx="466779" cy="464290"/>
              <a:chOff x="6669657" y="3716715"/>
              <a:chExt cx="466779" cy="464290"/>
            </a:xfrm>
          </p:grpSpPr>
          <p:sp>
            <p:nvSpPr>
              <p:cNvPr id="2921" name="Google Shape;2921;p5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4" name="Google Shape;2934;p56"/>
          <p:cNvGrpSpPr/>
          <p:nvPr/>
        </p:nvGrpSpPr>
        <p:grpSpPr>
          <a:xfrm>
            <a:off x="7843959" y="3841134"/>
            <a:ext cx="187557" cy="187557"/>
            <a:chOff x="8565775" y="671075"/>
            <a:chExt cx="441000" cy="441000"/>
          </a:xfrm>
        </p:grpSpPr>
        <p:sp>
          <p:nvSpPr>
            <p:cNvPr id="2935" name="Google Shape;2935;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7" name="Google Shape;2937;p56"/>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9" name="Google Shape;2939;p56"/>
          <p:cNvGrpSpPr/>
          <p:nvPr/>
        </p:nvGrpSpPr>
        <p:grpSpPr>
          <a:xfrm>
            <a:off x="5997814" y="2919352"/>
            <a:ext cx="587871" cy="512373"/>
            <a:chOff x="6000100" y="3076250"/>
            <a:chExt cx="587871" cy="512373"/>
          </a:xfrm>
        </p:grpSpPr>
        <p:sp>
          <p:nvSpPr>
            <p:cNvPr id="2940" name="Google Shape;2940;p5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1" name="Google Shape;2941;p56"/>
            <p:cNvGrpSpPr/>
            <p:nvPr/>
          </p:nvGrpSpPr>
          <p:grpSpPr>
            <a:xfrm>
              <a:off x="6031360" y="3076713"/>
              <a:ext cx="539107" cy="480965"/>
              <a:chOff x="6031360" y="3076713"/>
              <a:chExt cx="539107" cy="480965"/>
            </a:xfrm>
          </p:grpSpPr>
          <p:sp>
            <p:nvSpPr>
              <p:cNvPr id="2942" name="Google Shape;2942;p5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9" name="Google Shape;2949;p56"/>
          <p:cNvGrpSpPr/>
          <p:nvPr/>
        </p:nvGrpSpPr>
        <p:grpSpPr>
          <a:xfrm>
            <a:off x="3369305" y="938716"/>
            <a:ext cx="2310381" cy="1488888"/>
            <a:chOff x="229225" y="549050"/>
            <a:chExt cx="7161750" cy="4615275"/>
          </a:xfrm>
        </p:grpSpPr>
        <p:sp>
          <p:nvSpPr>
            <p:cNvPr id="2950" name="Google Shape;2950;p5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56"/>
          <p:cNvGrpSpPr/>
          <p:nvPr/>
        </p:nvGrpSpPr>
        <p:grpSpPr>
          <a:xfrm>
            <a:off x="3514723" y="2830563"/>
            <a:ext cx="2310282" cy="1374222"/>
            <a:chOff x="238125" y="732525"/>
            <a:chExt cx="7130500" cy="4241425"/>
          </a:xfrm>
        </p:grpSpPr>
        <p:sp>
          <p:nvSpPr>
            <p:cNvPr id="3068" name="Google Shape;3068;p5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5" name="Shape 3185"/>
        <p:cNvGrpSpPr/>
        <p:nvPr/>
      </p:nvGrpSpPr>
      <p:grpSpPr>
        <a:xfrm>
          <a:off x="0" y="0"/>
          <a:ext cx="0" cy="0"/>
          <a:chOff x="0" y="0"/>
          <a:chExt cx="0" cy="0"/>
        </a:xfrm>
      </p:grpSpPr>
      <p:grpSp>
        <p:nvGrpSpPr>
          <p:cNvPr id="3186" name="Google Shape;3186;p57"/>
          <p:cNvGrpSpPr/>
          <p:nvPr/>
        </p:nvGrpSpPr>
        <p:grpSpPr>
          <a:xfrm>
            <a:off x="725414" y="969763"/>
            <a:ext cx="2507799" cy="206239"/>
            <a:chOff x="106648" y="895722"/>
            <a:chExt cx="4481413" cy="374300"/>
          </a:xfrm>
        </p:grpSpPr>
        <p:grpSp>
          <p:nvGrpSpPr>
            <p:cNvPr id="3187" name="Google Shape;3187;p57"/>
            <p:cNvGrpSpPr/>
            <p:nvPr/>
          </p:nvGrpSpPr>
          <p:grpSpPr>
            <a:xfrm>
              <a:off x="2233276" y="895722"/>
              <a:ext cx="1082667" cy="223591"/>
              <a:chOff x="4808316" y="2800065"/>
              <a:chExt cx="1999386" cy="412910"/>
            </a:xfrm>
          </p:grpSpPr>
          <p:sp>
            <p:nvSpPr>
              <p:cNvPr id="3188" name="Google Shape;3188;p5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9" name="Google Shape;3189;p57"/>
              <p:cNvGrpSpPr/>
              <p:nvPr/>
            </p:nvGrpSpPr>
            <p:grpSpPr>
              <a:xfrm>
                <a:off x="4808316" y="2800065"/>
                <a:ext cx="92400" cy="411825"/>
                <a:chOff x="845575" y="2563700"/>
                <a:chExt cx="92400" cy="411825"/>
              </a:xfrm>
            </p:grpSpPr>
            <p:cxnSp>
              <p:nvCxnSpPr>
                <p:cNvPr id="3190" name="Google Shape;3190;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91" name="Google Shape;3191;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2" name="Google Shape;3192;p57"/>
            <p:cNvGrpSpPr/>
            <p:nvPr/>
          </p:nvGrpSpPr>
          <p:grpSpPr>
            <a:xfrm>
              <a:off x="106648" y="895722"/>
              <a:ext cx="1088401" cy="223591"/>
              <a:chOff x="881025" y="2800065"/>
              <a:chExt cx="2009975" cy="412910"/>
            </a:xfrm>
          </p:grpSpPr>
          <p:sp>
            <p:nvSpPr>
              <p:cNvPr id="3193" name="Google Shape;3193;p5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4" name="Google Shape;3194;p57"/>
              <p:cNvGrpSpPr/>
              <p:nvPr/>
            </p:nvGrpSpPr>
            <p:grpSpPr>
              <a:xfrm>
                <a:off x="881025" y="2800065"/>
                <a:ext cx="92400" cy="411825"/>
                <a:chOff x="845575" y="2563700"/>
                <a:chExt cx="92400" cy="411825"/>
              </a:xfrm>
            </p:grpSpPr>
            <p:cxnSp>
              <p:nvCxnSpPr>
                <p:cNvPr id="3195" name="Google Shape;3195;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96" name="Google Shape;3196;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7" name="Google Shape;3197;p57"/>
            <p:cNvGrpSpPr/>
            <p:nvPr/>
          </p:nvGrpSpPr>
          <p:grpSpPr>
            <a:xfrm>
              <a:off x="1172346" y="1047018"/>
              <a:ext cx="1083151" cy="223003"/>
              <a:chOff x="2849073" y="3079467"/>
              <a:chExt cx="2000279" cy="411825"/>
            </a:xfrm>
          </p:grpSpPr>
          <p:sp>
            <p:nvSpPr>
              <p:cNvPr id="3198" name="Google Shape;3198;p5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9" name="Google Shape;3199;p57"/>
              <p:cNvGrpSpPr/>
              <p:nvPr/>
            </p:nvGrpSpPr>
            <p:grpSpPr>
              <a:xfrm rot="10800000">
                <a:off x="2849073" y="3079467"/>
                <a:ext cx="92400" cy="411825"/>
                <a:chOff x="2070100" y="2563700"/>
                <a:chExt cx="92400" cy="411825"/>
              </a:xfrm>
            </p:grpSpPr>
            <p:cxnSp>
              <p:nvCxnSpPr>
                <p:cNvPr id="3200" name="Google Shape;3200;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01" name="Google Shape;3201;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2" name="Google Shape;3202;p57"/>
            <p:cNvGrpSpPr/>
            <p:nvPr/>
          </p:nvGrpSpPr>
          <p:grpSpPr>
            <a:xfrm>
              <a:off x="3290132" y="1047018"/>
              <a:ext cx="1297929" cy="223003"/>
              <a:chOff x="6760035" y="3079467"/>
              <a:chExt cx="2396914" cy="411825"/>
            </a:xfrm>
          </p:grpSpPr>
          <p:sp>
            <p:nvSpPr>
              <p:cNvPr id="3203" name="Google Shape;3203;p5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4" name="Google Shape;3204;p57"/>
              <p:cNvGrpSpPr/>
              <p:nvPr/>
            </p:nvGrpSpPr>
            <p:grpSpPr>
              <a:xfrm rot="10800000">
                <a:off x="6760035" y="3079467"/>
                <a:ext cx="92400" cy="411825"/>
                <a:chOff x="2070100" y="2563700"/>
                <a:chExt cx="92400" cy="411825"/>
              </a:xfrm>
            </p:grpSpPr>
            <p:cxnSp>
              <p:nvCxnSpPr>
                <p:cNvPr id="3205" name="Google Shape;3205;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06" name="Google Shape;3206;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07" name="Google Shape;3207;p57"/>
          <p:cNvGrpSpPr/>
          <p:nvPr/>
        </p:nvGrpSpPr>
        <p:grpSpPr>
          <a:xfrm>
            <a:off x="2143176" y="3369134"/>
            <a:ext cx="1086701" cy="799429"/>
            <a:chOff x="2183288" y="3555572"/>
            <a:chExt cx="1136241" cy="835873"/>
          </a:xfrm>
        </p:grpSpPr>
        <p:sp>
          <p:nvSpPr>
            <p:cNvPr id="3208" name="Google Shape;3208;p5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9" name="Google Shape;3209;p57"/>
            <p:cNvGrpSpPr/>
            <p:nvPr/>
          </p:nvGrpSpPr>
          <p:grpSpPr>
            <a:xfrm>
              <a:off x="2205895" y="3637269"/>
              <a:ext cx="1089848" cy="724993"/>
              <a:chOff x="2205895" y="3637269"/>
              <a:chExt cx="1089848" cy="724993"/>
            </a:xfrm>
          </p:grpSpPr>
          <p:sp>
            <p:nvSpPr>
              <p:cNvPr id="3210" name="Google Shape;3210;p5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6" name="Google Shape;3216;p5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7" name="Google Shape;3217;p5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18" name="Google Shape;3218;p57"/>
            <p:cNvGrpSpPr/>
            <p:nvPr/>
          </p:nvGrpSpPr>
          <p:grpSpPr>
            <a:xfrm>
              <a:off x="3173850" y="3779426"/>
              <a:ext cx="145679" cy="70048"/>
              <a:chOff x="3173850" y="3779426"/>
              <a:chExt cx="145679" cy="70048"/>
            </a:xfrm>
          </p:grpSpPr>
          <p:cxnSp>
            <p:nvCxnSpPr>
              <p:cNvPr id="3219" name="Google Shape;3219;p5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20" name="Google Shape;3220;p5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57"/>
            <p:cNvGrpSpPr/>
            <p:nvPr/>
          </p:nvGrpSpPr>
          <p:grpSpPr>
            <a:xfrm>
              <a:off x="2183288" y="4139483"/>
              <a:ext cx="145133" cy="70048"/>
              <a:chOff x="2183288" y="4139483"/>
              <a:chExt cx="145133" cy="70048"/>
            </a:xfrm>
          </p:grpSpPr>
          <p:cxnSp>
            <p:nvCxnSpPr>
              <p:cNvPr id="3222" name="Google Shape;3222;p5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23" name="Google Shape;3223;p5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4" name="Google Shape;3224;p5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5" name="Google Shape;3225;p5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26" name="Google Shape;3226;p57"/>
            <p:cNvGrpSpPr/>
            <p:nvPr/>
          </p:nvGrpSpPr>
          <p:grpSpPr>
            <a:xfrm>
              <a:off x="2943836" y="4268886"/>
              <a:ext cx="60717" cy="122559"/>
              <a:chOff x="2943836" y="4268886"/>
              <a:chExt cx="60717" cy="122559"/>
            </a:xfrm>
          </p:grpSpPr>
          <p:sp>
            <p:nvSpPr>
              <p:cNvPr id="3227" name="Google Shape;3227;p5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8" name="Google Shape;3228;p5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229" name="Google Shape;3229;p57"/>
          <p:cNvGrpSpPr/>
          <p:nvPr/>
        </p:nvGrpSpPr>
        <p:grpSpPr>
          <a:xfrm>
            <a:off x="3406121" y="1290134"/>
            <a:ext cx="1675870" cy="758251"/>
            <a:chOff x="3530532" y="1496185"/>
            <a:chExt cx="1562000" cy="706730"/>
          </a:xfrm>
        </p:grpSpPr>
        <p:cxnSp>
          <p:nvCxnSpPr>
            <p:cNvPr id="3230" name="Google Shape;3230;p5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231" name="Google Shape;3231;p57"/>
            <p:cNvGrpSpPr/>
            <p:nvPr/>
          </p:nvGrpSpPr>
          <p:grpSpPr>
            <a:xfrm>
              <a:off x="3530532" y="1496185"/>
              <a:ext cx="323430" cy="463587"/>
              <a:chOff x="3530532" y="1496185"/>
              <a:chExt cx="323430" cy="463587"/>
            </a:xfrm>
          </p:grpSpPr>
          <p:grpSp>
            <p:nvGrpSpPr>
              <p:cNvPr id="3232" name="Google Shape;3232;p57"/>
              <p:cNvGrpSpPr/>
              <p:nvPr/>
            </p:nvGrpSpPr>
            <p:grpSpPr>
              <a:xfrm>
                <a:off x="3567462" y="1496185"/>
                <a:ext cx="286500" cy="361376"/>
                <a:chOff x="3567462" y="1496185"/>
                <a:chExt cx="286500" cy="361376"/>
              </a:xfrm>
            </p:grpSpPr>
            <p:cxnSp>
              <p:nvCxnSpPr>
                <p:cNvPr id="3233" name="Google Shape;3233;p5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34" name="Google Shape;3234;p5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5" name="Google Shape;3235;p5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57"/>
            <p:cNvGrpSpPr/>
            <p:nvPr/>
          </p:nvGrpSpPr>
          <p:grpSpPr>
            <a:xfrm>
              <a:off x="3891569" y="1779209"/>
              <a:ext cx="323945" cy="423706"/>
              <a:chOff x="3891569" y="1779209"/>
              <a:chExt cx="323945" cy="423706"/>
            </a:xfrm>
          </p:grpSpPr>
          <p:grpSp>
            <p:nvGrpSpPr>
              <p:cNvPr id="3237" name="Google Shape;3237;p57"/>
              <p:cNvGrpSpPr/>
              <p:nvPr/>
            </p:nvGrpSpPr>
            <p:grpSpPr>
              <a:xfrm>
                <a:off x="3929014" y="1881638"/>
                <a:ext cx="286500" cy="321278"/>
                <a:chOff x="3929014" y="1881638"/>
                <a:chExt cx="286500" cy="321278"/>
              </a:xfrm>
            </p:grpSpPr>
            <p:cxnSp>
              <p:nvCxnSpPr>
                <p:cNvPr id="3238" name="Google Shape;3238;p5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239" name="Google Shape;3239;p5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0" name="Google Shape;3240;p5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57"/>
            <p:cNvGrpSpPr/>
            <p:nvPr/>
          </p:nvGrpSpPr>
          <p:grpSpPr>
            <a:xfrm>
              <a:off x="4252606" y="1496185"/>
              <a:ext cx="324721" cy="463587"/>
              <a:chOff x="4252606" y="1496185"/>
              <a:chExt cx="324721" cy="463587"/>
            </a:xfrm>
          </p:grpSpPr>
          <p:grpSp>
            <p:nvGrpSpPr>
              <p:cNvPr id="3242" name="Google Shape;3242;p57"/>
              <p:cNvGrpSpPr/>
              <p:nvPr/>
            </p:nvGrpSpPr>
            <p:grpSpPr>
              <a:xfrm>
                <a:off x="4290828" y="1496185"/>
                <a:ext cx="286500" cy="361376"/>
                <a:chOff x="4290828" y="1496185"/>
                <a:chExt cx="286500" cy="361376"/>
              </a:xfrm>
            </p:grpSpPr>
            <p:cxnSp>
              <p:nvCxnSpPr>
                <p:cNvPr id="3243" name="Google Shape;3243;p5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44" name="Google Shape;3244;p5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5" name="Google Shape;3245;p5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57"/>
            <p:cNvGrpSpPr/>
            <p:nvPr/>
          </p:nvGrpSpPr>
          <p:grpSpPr>
            <a:xfrm>
              <a:off x="4613643" y="1763716"/>
              <a:ext cx="325308" cy="439200"/>
              <a:chOff x="4613643" y="1763716"/>
              <a:chExt cx="325308" cy="439200"/>
            </a:xfrm>
          </p:grpSpPr>
          <p:grpSp>
            <p:nvGrpSpPr>
              <p:cNvPr id="3247" name="Google Shape;3247;p57"/>
              <p:cNvGrpSpPr/>
              <p:nvPr/>
            </p:nvGrpSpPr>
            <p:grpSpPr>
              <a:xfrm>
                <a:off x="4652451" y="1879538"/>
                <a:ext cx="286500" cy="323378"/>
                <a:chOff x="4652451" y="1879538"/>
                <a:chExt cx="286500" cy="323378"/>
              </a:xfrm>
            </p:grpSpPr>
            <p:cxnSp>
              <p:nvCxnSpPr>
                <p:cNvPr id="3248" name="Google Shape;3248;p5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249" name="Google Shape;3249;p5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0" name="Google Shape;3250;p5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1" name="Google Shape;3251;p57"/>
          <p:cNvGrpSpPr/>
          <p:nvPr/>
        </p:nvGrpSpPr>
        <p:grpSpPr>
          <a:xfrm>
            <a:off x="3417981" y="2143759"/>
            <a:ext cx="1652173" cy="391517"/>
            <a:chOff x="3512551" y="2358270"/>
            <a:chExt cx="1597383" cy="378533"/>
          </a:xfrm>
        </p:grpSpPr>
        <p:cxnSp>
          <p:nvCxnSpPr>
            <p:cNvPr id="3252" name="Google Shape;3252;p57"/>
            <p:cNvCxnSpPr>
              <a:stCxn id="3253" idx="6"/>
              <a:endCxn id="325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255" name="Google Shape;3255;p57"/>
            <p:cNvGrpSpPr/>
            <p:nvPr/>
          </p:nvGrpSpPr>
          <p:grpSpPr>
            <a:xfrm>
              <a:off x="3512551" y="2358270"/>
              <a:ext cx="225647" cy="307714"/>
              <a:chOff x="2182679" y="2004714"/>
              <a:chExt cx="792300" cy="1080458"/>
            </a:xfrm>
          </p:grpSpPr>
          <p:cxnSp>
            <p:nvCxnSpPr>
              <p:cNvPr id="3256" name="Google Shape;3256;p57"/>
              <p:cNvCxnSpPr>
                <a:stCxn id="325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53" name="Google Shape;3253;p5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57"/>
            <p:cNvGrpSpPr/>
            <p:nvPr/>
          </p:nvGrpSpPr>
          <p:grpSpPr>
            <a:xfrm>
              <a:off x="3969644" y="2440153"/>
              <a:ext cx="225853" cy="296651"/>
              <a:chOff x="3775710" y="1729289"/>
              <a:chExt cx="136500" cy="179289"/>
            </a:xfrm>
          </p:grpSpPr>
          <p:cxnSp>
            <p:nvCxnSpPr>
              <p:cNvPr id="3259" name="Google Shape;3259;p5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260" name="Google Shape;3260;p5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57"/>
            <p:cNvGrpSpPr/>
            <p:nvPr/>
          </p:nvGrpSpPr>
          <p:grpSpPr>
            <a:xfrm>
              <a:off x="4427051" y="2358270"/>
              <a:ext cx="225647" cy="307714"/>
              <a:chOff x="5393704" y="2004714"/>
              <a:chExt cx="792300" cy="1080458"/>
            </a:xfrm>
          </p:grpSpPr>
          <p:cxnSp>
            <p:nvCxnSpPr>
              <p:cNvPr id="3263" name="Google Shape;3263;p57"/>
              <p:cNvCxnSpPr>
                <a:stCxn id="326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65" name="Google Shape;3265;p5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6" name="Google Shape;3266;p57"/>
            <p:cNvGrpSpPr/>
            <p:nvPr/>
          </p:nvGrpSpPr>
          <p:grpSpPr>
            <a:xfrm>
              <a:off x="4884287" y="2440252"/>
              <a:ext cx="225647" cy="296532"/>
              <a:chOff x="6999166" y="2292572"/>
              <a:chExt cx="792300" cy="1041192"/>
            </a:xfrm>
          </p:grpSpPr>
          <p:cxnSp>
            <p:nvCxnSpPr>
              <p:cNvPr id="3267" name="Google Shape;3267;p5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254" name="Google Shape;3254;p5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9" name="Google Shape;3269;p57"/>
          <p:cNvGrpSpPr/>
          <p:nvPr/>
        </p:nvGrpSpPr>
        <p:grpSpPr>
          <a:xfrm>
            <a:off x="6838789" y="979959"/>
            <a:ext cx="1581844" cy="732818"/>
            <a:chOff x="634175" y="2986275"/>
            <a:chExt cx="3147949" cy="1458344"/>
          </a:xfrm>
        </p:grpSpPr>
        <p:cxnSp>
          <p:nvCxnSpPr>
            <p:cNvPr id="3270" name="Google Shape;3270;p57"/>
            <p:cNvCxnSpPr>
              <a:stCxn id="3271" idx="4"/>
              <a:endCxn id="327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273" name="Google Shape;3273;p57"/>
            <p:cNvCxnSpPr>
              <a:stCxn id="3272" idx="0"/>
              <a:endCxn id="327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75" name="Google Shape;3275;p57"/>
            <p:cNvCxnSpPr>
              <a:stCxn id="3274" idx="4"/>
              <a:endCxn id="327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77" name="Google Shape;3277;p57"/>
            <p:cNvCxnSpPr>
              <a:stCxn id="3276" idx="0"/>
              <a:endCxn id="327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278" name="Google Shape;3278;p5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74" name="Google Shape;3274;p5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71" name="Google Shape;3271;p5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76" name="Google Shape;3276;p5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72" name="Google Shape;3272;p5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279" name="Google Shape;3279;p57"/>
          <p:cNvGrpSpPr/>
          <p:nvPr/>
        </p:nvGrpSpPr>
        <p:grpSpPr>
          <a:xfrm>
            <a:off x="3406504" y="2674269"/>
            <a:ext cx="1675128" cy="313674"/>
            <a:chOff x="998425" y="1182125"/>
            <a:chExt cx="1065400" cy="199500"/>
          </a:xfrm>
        </p:grpSpPr>
        <p:sp>
          <p:nvSpPr>
            <p:cNvPr id="3280" name="Google Shape;3280;p5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57"/>
          <p:cNvGrpSpPr/>
          <p:nvPr/>
        </p:nvGrpSpPr>
        <p:grpSpPr>
          <a:xfrm>
            <a:off x="3406503" y="3630235"/>
            <a:ext cx="1675129" cy="525345"/>
            <a:chOff x="5194708" y="3484366"/>
            <a:chExt cx="3148148" cy="987304"/>
          </a:xfrm>
        </p:grpSpPr>
        <p:grpSp>
          <p:nvGrpSpPr>
            <p:cNvPr id="3286" name="Google Shape;3286;p57"/>
            <p:cNvGrpSpPr/>
            <p:nvPr/>
          </p:nvGrpSpPr>
          <p:grpSpPr>
            <a:xfrm>
              <a:off x="7531521" y="3484366"/>
              <a:ext cx="811335" cy="987304"/>
              <a:chOff x="3379425" y="1617275"/>
              <a:chExt cx="1090650" cy="1327200"/>
            </a:xfrm>
          </p:grpSpPr>
          <p:sp>
            <p:nvSpPr>
              <p:cNvPr id="3287" name="Google Shape;3287;p5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57"/>
            <p:cNvGrpSpPr/>
            <p:nvPr/>
          </p:nvGrpSpPr>
          <p:grpSpPr>
            <a:xfrm>
              <a:off x="6752546" y="3484366"/>
              <a:ext cx="811428" cy="987304"/>
              <a:chOff x="2332275" y="1617275"/>
              <a:chExt cx="1090775" cy="1327200"/>
            </a:xfrm>
          </p:grpSpPr>
          <p:sp>
            <p:nvSpPr>
              <p:cNvPr id="3291" name="Google Shape;3291;p5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57"/>
            <p:cNvGrpSpPr/>
            <p:nvPr/>
          </p:nvGrpSpPr>
          <p:grpSpPr>
            <a:xfrm>
              <a:off x="5973664" y="3484366"/>
              <a:ext cx="811335" cy="987304"/>
              <a:chOff x="1285250" y="1617275"/>
              <a:chExt cx="1090650" cy="1327200"/>
            </a:xfrm>
          </p:grpSpPr>
          <p:sp>
            <p:nvSpPr>
              <p:cNvPr id="3295" name="Google Shape;3295;p5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8" name="Google Shape;3298;p57"/>
            <p:cNvGrpSpPr/>
            <p:nvPr/>
          </p:nvGrpSpPr>
          <p:grpSpPr>
            <a:xfrm>
              <a:off x="5194708" y="3484366"/>
              <a:ext cx="811409" cy="987304"/>
              <a:chOff x="238125" y="1617275"/>
              <a:chExt cx="1090750" cy="1327200"/>
            </a:xfrm>
          </p:grpSpPr>
          <p:sp>
            <p:nvSpPr>
              <p:cNvPr id="3299" name="Google Shape;3299;p5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2" name="Google Shape;3302;p57"/>
          <p:cNvGrpSpPr/>
          <p:nvPr/>
        </p:nvGrpSpPr>
        <p:grpSpPr>
          <a:xfrm>
            <a:off x="6840188" y="2276124"/>
            <a:ext cx="1579046" cy="522230"/>
            <a:chOff x="6853641" y="2534077"/>
            <a:chExt cx="1515545" cy="501229"/>
          </a:xfrm>
        </p:grpSpPr>
        <p:grpSp>
          <p:nvGrpSpPr>
            <p:cNvPr id="3303" name="Google Shape;3303;p57"/>
            <p:cNvGrpSpPr/>
            <p:nvPr/>
          </p:nvGrpSpPr>
          <p:grpSpPr>
            <a:xfrm>
              <a:off x="6853641" y="2618923"/>
              <a:ext cx="1515545" cy="324556"/>
              <a:chOff x="6853641" y="2618923"/>
              <a:chExt cx="1515545" cy="324556"/>
            </a:xfrm>
          </p:grpSpPr>
          <p:sp>
            <p:nvSpPr>
              <p:cNvPr id="3304" name="Google Shape;3304;p5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9" name="Google Shape;3309;p5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57"/>
          <p:cNvGrpSpPr/>
          <p:nvPr/>
        </p:nvGrpSpPr>
        <p:grpSpPr>
          <a:xfrm>
            <a:off x="3435080" y="3151165"/>
            <a:ext cx="1617976" cy="346616"/>
            <a:chOff x="1808063" y="4294338"/>
            <a:chExt cx="3370782" cy="721817"/>
          </a:xfrm>
        </p:grpSpPr>
        <p:sp>
          <p:nvSpPr>
            <p:cNvPr id="3315" name="Google Shape;3315;p5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57"/>
          <p:cNvGrpSpPr/>
          <p:nvPr/>
        </p:nvGrpSpPr>
        <p:grpSpPr>
          <a:xfrm>
            <a:off x="5261076" y="3817915"/>
            <a:ext cx="1417067" cy="350605"/>
            <a:chOff x="4234950" y="2101012"/>
            <a:chExt cx="4219974" cy="1044090"/>
          </a:xfrm>
        </p:grpSpPr>
        <p:sp>
          <p:nvSpPr>
            <p:cNvPr id="3326" name="Google Shape;3326;p5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2" name="Google Shape;3342;p57"/>
          <p:cNvGrpSpPr/>
          <p:nvPr/>
        </p:nvGrpSpPr>
        <p:grpSpPr>
          <a:xfrm>
            <a:off x="6836548" y="1808672"/>
            <a:ext cx="1586327" cy="371557"/>
            <a:chOff x="1247650" y="2075423"/>
            <a:chExt cx="6648477" cy="1557238"/>
          </a:xfrm>
        </p:grpSpPr>
        <p:sp>
          <p:nvSpPr>
            <p:cNvPr id="3343" name="Google Shape;3343;p5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57"/>
          <p:cNvGrpSpPr/>
          <p:nvPr/>
        </p:nvGrpSpPr>
        <p:grpSpPr>
          <a:xfrm>
            <a:off x="5267818" y="961862"/>
            <a:ext cx="1415601" cy="1648533"/>
            <a:chOff x="1839112" y="2209163"/>
            <a:chExt cx="1918159" cy="2233784"/>
          </a:xfrm>
        </p:grpSpPr>
        <p:sp>
          <p:nvSpPr>
            <p:cNvPr id="3350" name="Google Shape;3350;p5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3" name="Google Shape;3353;p57"/>
            <p:cNvCxnSpPr>
              <a:stCxn id="3350" idx="6"/>
              <a:endCxn id="335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54" name="Google Shape;3354;p57"/>
            <p:cNvCxnSpPr>
              <a:stCxn id="3351" idx="4"/>
              <a:endCxn id="335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356" name="Google Shape;3356;p57"/>
            <p:cNvCxnSpPr>
              <a:stCxn id="3355" idx="6"/>
              <a:endCxn id="335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57" name="Google Shape;3357;p57"/>
            <p:cNvCxnSpPr>
              <a:stCxn id="3352" idx="4"/>
              <a:endCxn id="335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355" name="Google Shape;3355;p5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0" name="Google Shape;3360;p57"/>
            <p:cNvCxnSpPr>
              <a:endCxn id="335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361" name="Google Shape;3361;p57"/>
          <p:cNvGrpSpPr/>
          <p:nvPr/>
        </p:nvGrpSpPr>
        <p:grpSpPr>
          <a:xfrm>
            <a:off x="3425084" y="979946"/>
            <a:ext cx="1637968" cy="154942"/>
            <a:chOff x="238125" y="2506075"/>
            <a:chExt cx="7115411" cy="673075"/>
          </a:xfrm>
        </p:grpSpPr>
        <p:sp>
          <p:nvSpPr>
            <p:cNvPr id="3362" name="Google Shape;3362;p5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57"/>
          <p:cNvGrpSpPr/>
          <p:nvPr/>
        </p:nvGrpSpPr>
        <p:grpSpPr>
          <a:xfrm>
            <a:off x="1965820" y="1294664"/>
            <a:ext cx="1262932" cy="785408"/>
            <a:chOff x="548861" y="389676"/>
            <a:chExt cx="3843371" cy="2390163"/>
          </a:xfrm>
        </p:grpSpPr>
        <p:cxnSp>
          <p:nvCxnSpPr>
            <p:cNvPr id="3368" name="Google Shape;3368;p5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69" name="Google Shape;3369;p5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70" name="Google Shape;3370;p5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71" name="Google Shape;3371;p5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372" name="Google Shape;3372;p5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373" name="Google Shape;3373;p5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4" name="Google Shape;3374;p5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375" name="Google Shape;3375;p5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57"/>
          <p:cNvGrpSpPr/>
          <p:nvPr/>
        </p:nvGrpSpPr>
        <p:grpSpPr>
          <a:xfrm>
            <a:off x="753952" y="2401541"/>
            <a:ext cx="1412054" cy="633562"/>
            <a:chOff x="1187400" y="2529299"/>
            <a:chExt cx="6769193" cy="2241903"/>
          </a:xfrm>
        </p:grpSpPr>
        <p:sp>
          <p:nvSpPr>
            <p:cNvPr id="3382" name="Google Shape;3382;p5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83" name="Google Shape;3383;p5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84" name="Google Shape;3384;p5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85" name="Google Shape;3385;p5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86" name="Google Shape;3386;p5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87" name="Google Shape;3387;p5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88" name="Google Shape;3388;p5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389" name="Google Shape;3389;p57"/>
            <p:cNvCxnSpPr>
              <a:stCxn id="3382" idx="2"/>
              <a:endCxn id="338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90" name="Google Shape;3390;p57"/>
            <p:cNvCxnSpPr>
              <a:stCxn id="3384" idx="0"/>
              <a:endCxn id="338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91" name="Google Shape;3391;p57"/>
            <p:cNvCxnSpPr>
              <a:stCxn id="3384" idx="2"/>
              <a:endCxn id="338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92" name="Google Shape;3392;p57"/>
            <p:cNvCxnSpPr>
              <a:stCxn id="3385" idx="0"/>
              <a:endCxn id="338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93" name="Google Shape;3393;p57"/>
            <p:cNvCxnSpPr>
              <a:stCxn id="3383" idx="2"/>
              <a:endCxn id="338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94" name="Google Shape;3394;p57"/>
            <p:cNvCxnSpPr>
              <a:stCxn id="3387" idx="0"/>
              <a:endCxn id="338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395" name="Google Shape;3395;p57"/>
          <p:cNvGrpSpPr/>
          <p:nvPr/>
        </p:nvGrpSpPr>
        <p:grpSpPr>
          <a:xfrm>
            <a:off x="6840198" y="2894250"/>
            <a:ext cx="1579035" cy="540873"/>
            <a:chOff x="6895650" y="3126697"/>
            <a:chExt cx="1436662" cy="492105"/>
          </a:xfrm>
        </p:grpSpPr>
        <p:sp>
          <p:nvSpPr>
            <p:cNvPr id="3396" name="Google Shape;3396;p5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1" name="Google Shape;3401;p57"/>
            <p:cNvGrpSpPr/>
            <p:nvPr/>
          </p:nvGrpSpPr>
          <p:grpSpPr>
            <a:xfrm>
              <a:off x="6995957" y="3335810"/>
              <a:ext cx="1230393" cy="71754"/>
              <a:chOff x="6995957" y="3287964"/>
              <a:chExt cx="1230393" cy="71754"/>
            </a:xfrm>
          </p:grpSpPr>
          <p:sp>
            <p:nvSpPr>
              <p:cNvPr id="3402" name="Google Shape;3402;p5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7" name="Google Shape;3407;p57"/>
          <p:cNvGrpSpPr/>
          <p:nvPr/>
        </p:nvGrpSpPr>
        <p:grpSpPr>
          <a:xfrm>
            <a:off x="6838780" y="3531013"/>
            <a:ext cx="1581862" cy="650625"/>
            <a:chOff x="6777990" y="3710194"/>
            <a:chExt cx="1646915" cy="677382"/>
          </a:xfrm>
        </p:grpSpPr>
        <p:grpSp>
          <p:nvGrpSpPr>
            <p:cNvPr id="3408" name="Google Shape;3408;p57"/>
            <p:cNvGrpSpPr/>
            <p:nvPr/>
          </p:nvGrpSpPr>
          <p:grpSpPr>
            <a:xfrm>
              <a:off x="6777990" y="3874492"/>
              <a:ext cx="411129" cy="513083"/>
              <a:chOff x="6777990" y="3874492"/>
              <a:chExt cx="411129" cy="513083"/>
            </a:xfrm>
          </p:grpSpPr>
          <p:cxnSp>
            <p:nvCxnSpPr>
              <p:cNvPr id="3409" name="Google Shape;3409;p5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10" name="Google Shape;3410;p5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57"/>
            <p:cNvGrpSpPr/>
            <p:nvPr/>
          </p:nvGrpSpPr>
          <p:grpSpPr>
            <a:xfrm>
              <a:off x="7188425" y="3710194"/>
              <a:ext cx="411123" cy="520535"/>
              <a:chOff x="7188425" y="3710194"/>
              <a:chExt cx="411123" cy="520535"/>
            </a:xfrm>
          </p:grpSpPr>
          <p:cxnSp>
            <p:nvCxnSpPr>
              <p:cNvPr id="3412" name="Google Shape;3412;p5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13" name="Google Shape;3413;p5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57"/>
            <p:cNvGrpSpPr/>
            <p:nvPr/>
          </p:nvGrpSpPr>
          <p:grpSpPr>
            <a:xfrm>
              <a:off x="7603341" y="3874492"/>
              <a:ext cx="411474" cy="513083"/>
              <a:chOff x="7603341" y="3874492"/>
              <a:chExt cx="411474" cy="513083"/>
            </a:xfrm>
          </p:grpSpPr>
          <p:cxnSp>
            <p:nvCxnSpPr>
              <p:cNvPr id="3415" name="Google Shape;3415;p5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16" name="Google Shape;3416;p5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57"/>
            <p:cNvGrpSpPr/>
            <p:nvPr/>
          </p:nvGrpSpPr>
          <p:grpSpPr>
            <a:xfrm>
              <a:off x="8013776" y="3722847"/>
              <a:ext cx="411129" cy="507881"/>
              <a:chOff x="8013776" y="3722847"/>
              <a:chExt cx="411129" cy="507881"/>
            </a:xfrm>
          </p:grpSpPr>
          <p:cxnSp>
            <p:nvCxnSpPr>
              <p:cNvPr id="3418" name="Google Shape;3418;p5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19" name="Google Shape;3419;p5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0" name="Google Shape;3420;p57"/>
          <p:cNvGrpSpPr/>
          <p:nvPr/>
        </p:nvGrpSpPr>
        <p:grpSpPr>
          <a:xfrm>
            <a:off x="5258295" y="2703853"/>
            <a:ext cx="1421889" cy="1020603"/>
            <a:chOff x="5190863" y="2824811"/>
            <a:chExt cx="1544860" cy="1108869"/>
          </a:xfrm>
        </p:grpSpPr>
        <p:grpSp>
          <p:nvGrpSpPr>
            <p:cNvPr id="3421" name="Google Shape;3421;p57"/>
            <p:cNvGrpSpPr/>
            <p:nvPr/>
          </p:nvGrpSpPr>
          <p:grpSpPr>
            <a:xfrm>
              <a:off x="5938695" y="3176919"/>
              <a:ext cx="685761" cy="404739"/>
              <a:chOff x="5938695" y="3176919"/>
              <a:chExt cx="685761" cy="404739"/>
            </a:xfrm>
          </p:grpSpPr>
          <p:grpSp>
            <p:nvGrpSpPr>
              <p:cNvPr id="3422" name="Google Shape;3422;p57"/>
              <p:cNvGrpSpPr/>
              <p:nvPr/>
            </p:nvGrpSpPr>
            <p:grpSpPr>
              <a:xfrm>
                <a:off x="5938695" y="3176919"/>
                <a:ext cx="685761" cy="404739"/>
                <a:chOff x="5938695" y="3176919"/>
                <a:chExt cx="685761" cy="404739"/>
              </a:xfrm>
            </p:grpSpPr>
            <p:sp>
              <p:nvSpPr>
                <p:cNvPr id="3423" name="Google Shape;3423;p5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5" name="Google Shape;3425;p5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57"/>
            <p:cNvGrpSpPr/>
            <p:nvPr/>
          </p:nvGrpSpPr>
          <p:grpSpPr>
            <a:xfrm>
              <a:off x="5305233" y="3176835"/>
              <a:ext cx="685971" cy="404655"/>
              <a:chOff x="5305233" y="3176835"/>
              <a:chExt cx="685971" cy="404655"/>
            </a:xfrm>
          </p:grpSpPr>
          <p:grpSp>
            <p:nvGrpSpPr>
              <p:cNvPr id="3427" name="Google Shape;3427;p57"/>
              <p:cNvGrpSpPr/>
              <p:nvPr/>
            </p:nvGrpSpPr>
            <p:grpSpPr>
              <a:xfrm>
                <a:off x="5305233" y="3176835"/>
                <a:ext cx="685971" cy="404655"/>
                <a:chOff x="5305233" y="3176835"/>
                <a:chExt cx="685971" cy="404655"/>
              </a:xfrm>
            </p:grpSpPr>
            <p:sp>
              <p:nvSpPr>
                <p:cNvPr id="3428" name="Google Shape;3428;p5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0" name="Google Shape;3430;p5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5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2" name="Google Shape;3432;p57"/>
            <p:cNvGrpSpPr/>
            <p:nvPr/>
          </p:nvGrpSpPr>
          <p:grpSpPr>
            <a:xfrm>
              <a:off x="5657361" y="2824811"/>
              <a:ext cx="1078361" cy="404655"/>
              <a:chOff x="5657361" y="2824811"/>
              <a:chExt cx="1078361" cy="404655"/>
            </a:xfrm>
          </p:grpSpPr>
          <p:grpSp>
            <p:nvGrpSpPr>
              <p:cNvPr id="3433" name="Google Shape;3433;p57"/>
              <p:cNvGrpSpPr/>
              <p:nvPr/>
            </p:nvGrpSpPr>
            <p:grpSpPr>
              <a:xfrm>
                <a:off x="5657361" y="2824811"/>
                <a:ext cx="1078361" cy="404655"/>
                <a:chOff x="5657361" y="2824811"/>
                <a:chExt cx="1078361" cy="404655"/>
              </a:xfrm>
            </p:grpSpPr>
            <p:grpSp>
              <p:nvGrpSpPr>
                <p:cNvPr id="3434" name="Google Shape;3434;p57"/>
                <p:cNvGrpSpPr/>
                <p:nvPr/>
              </p:nvGrpSpPr>
              <p:grpSpPr>
                <a:xfrm>
                  <a:off x="5938485" y="2824811"/>
                  <a:ext cx="797237" cy="404655"/>
                  <a:chOff x="5938485" y="2824811"/>
                  <a:chExt cx="797237" cy="404655"/>
                </a:xfrm>
              </p:grpSpPr>
              <p:sp>
                <p:nvSpPr>
                  <p:cNvPr id="3435" name="Google Shape;3435;p5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7" name="Google Shape;3437;p5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8" name="Google Shape;3438;p5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57"/>
            <p:cNvGrpSpPr/>
            <p:nvPr/>
          </p:nvGrpSpPr>
          <p:grpSpPr>
            <a:xfrm>
              <a:off x="5190863" y="3528942"/>
              <a:ext cx="1078026" cy="404739"/>
              <a:chOff x="5190863" y="3528942"/>
              <a:chExt cx="1078026" cy="404739"/>
            </a:xfrm>
          </p:grpSpPr>
          <p:sp>
            <p:nvSpPr>
              <p:cNvPr id="3440" name="Google Shape;3440;p5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1" name="Google Shape;3441;p57"/>
              <p:cNvGrpSpPr/>
              <p:nvPr/>
            </p:nvGrpSpPr>
            <p:grpSpPr>
              <a:xfrm>
                <a:off x="5190863" y="3528942"/>
                <a:ext cx="1078026" cy="404739"/>
                <a:chOff x="5190863" y="3528942"/>
                <a:chExt cx="1078026" cy="404739"/>
              </a:xfrm>
            </p:grpSpPr>
            <p:sp>
              <p:nvSpPr>
                <p:cNvPr id="3442" name="Google Shape;3442;p5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44" name="Google Shape;3444;p57"/>
          <p:cNvGrpSpPr/>
          <p:nvPr/>
        </p:nvGrpSpPr>
        <p:grpSpPr>
          <a:xfrm>
            <a:off x="724302" y="1268321"/>
            <a:ext cx="1086719" cy="879487"/>
            <a:chOff x="803162" y="1474292"/>
            <a:chExt cx="1086719" cy="879487"/>
          </a:xfrm>
        </p:grpSpPr>
        <p:grpSp>
          <p:nvGrpSpPr>
            <p:cNvPr id="3445" name="Google Shape;3445;p57"/>
            <p:cNvGrpSpPr/>
            <p:nvPr/>
          </p:nvGrpSpPr>
          <p:grpSpPr>
            <a:xfrm>
              <a:off x="803162" y="1625948"/>
              <a:ext cx="445856" cy="576579"/>
              <a:chOff x="803162" y="1625948"/>
              <a:chExt cx="445856" cy="576579"/>
            </a:xfrm>
          </p:grpSpPr>
          <p:sp>
            <p:nvSpPr>
              <p:cNvPr id="3446" name="Google Shape;3446;p5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7" name="Google Shape;3447;p57"/>
              <p:cNvGrpSpPr/>
              <p:nvPr/>
            </p:nvGrpSpPr>
            <p:grpSpPr>
              <a:xfrm>
                <a:off x="1056023" y="1625948"/>
                <a:ext cx="192995" cy="576579"/>
                <a:chOff x="1056023" y="1625948"/>
                <a:chExt cx="192995" cy="576579"/>
              </a:xfrm>
            </p:grpSpPr>
            <p:sp>
              <p:nvSpPr>
                <p:cNvPr id="3448" name="Google Shape;3448;p5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3" name="Google Shape;3453;p57"/>
            <p:cNvGrpSpPr/>
            <p:nvPr/>
          </p:nvGrpSpPr>
          <p:grpSpPr>
            <a:xfrm>
              <a:off x="1371406" y="1474292"/>
              <a:ext cx="518475" cy="879487"/>
              <a:chOff x="1398231" y="1474292"/>
              <a:chExt cx="518475" cy="879487"/>
            </a:xfrm>
          </p:grpSpPr>
          <p:grpSp>
            <p:nvGrpSpPr>
              <p:cNvPr id="3454" name="Google Shape;3454;p57"/>
              <p:cNvGrpSpPr/>
              <p:nvPr/>
            </p:nvGrpSpPr>
            <p:grpSpPr>
              <a:xfrm>
                <a:off x="1398231" y="1474292"/>
                <a:ext cx="518475" cy="341643"/>
                <a:chOff x="1398231" y="1474292"/>
                <a:chExt cx="518475" cy="341643"/>
              </a:xfrm>
            </p:grpSpPr>
            <p:sp>
              <p:nvSpPr>
                <p:cNvPr id="3455" name="Google Shape;3455;p5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6" name="Google Shape;3456;p57"/>
                <p:cNvGrpSpPr/>
                <p:nvPr/>
              </p:nvGrpSpPr>
              <p:grpSpPr>
                <a:xfrm>
                  <a:off x="1616453" y="1474292"/>
                  <a:ext cx="300253" cy="341643"/>
                  <a:chOff x="1616453" y="1475379"/>
                  <a:chExt cx="300253" cy="341643"/>
                </a:xfrm>
              </p:grpSpPr>
              <p:sp>
                <p:nvSpPr>
                  <p:cNvPr id="3457" name="Google Shape;3457;p5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57"/>
                  <p:cNvGrpSpPr/>
                  <p:nvPr/>
                </p:nvGrpSpPr>
                <p:grpSpPr>
                  <a:xfrm>
                    <a:off x="1839639" y="1475379"/>
                    <a:ext cx="77067" cy="341643"/>
                    <a:chOff x="1839639" y="1475379"/>
                    <a:chExt cx="77067" cy="341643"/>
                  </a:xfrm>
                </p:grpSpPr>
                <p:sp>
                  <p:nvSpPr>
                    <p:cNvPr id="3465" name="Google Shape;3465;p5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67" name="Google Shape;3467;p57"/>
              <p:cNvGrpSpPr/>
              <p:nvPr/>
            </p:nvGrpSpPr>
            <p:grpSpPr>
              <a:xfrm>
                <a:off x="1398451" y="2012951"/>
                <a:ext cx="518255" cy="340828"/>
                <a:chOff x="1398451" y="2012951"/>
                <a:chExt cx="518255" cy="340828"/>
              </a:xfrm>
            </p:grpSpPr>
            <p:sp>
              <p:nvSpPr>
                <p:cNvPr id="3468" name="Google Shape;3468;p5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9" name="Google Shape;3469;p57"/>
                <p:cNvGrpSpPr/>
                <p:nvPr/>
              </p:nvGrpSpPr>
              <p:grpSpPr>
                <a:xfrm>
                  <a:off x="1616453" y="2012951"/>
                  <a:ext cx="300253" cy="340828"/>
                  <a:chOff x="1616453" y="2013538"/>
                  <a:chExt cx="300253" cy="340828"/>
                </a:xfrm>
              </p:grpSpPr>
              <p:sp>
                <p:nvSpPr>
                  <p:cNvPr id="3470" name="Google Shape;3470;p5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7" name="Google Shape;3477;p57"/>
                  <p:cNvGrpSpPr/>
                  <p:nvPr/>
                </p:nvGrpSpPr>
                <p:grpSpPr>
                  <a:xfrm>
                    <a:off x="1839639" y="2013538"/>
                    <a:ext cx="77067" cy="340828"/>
                    <a:chOff x="1839639" y="2013538"/>
                    <a:chExt cx="77067" cy="340828"/>
                  </a:xfrm>
                </p:grpSpPr>
                <p:sp>
                  <p:nvSpPr>
                    <p:cNvPr id="3478" name="Google Shape;3478;p5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480" name="Google Shape;3480;p57"/>
          <p:cNvGrpSpPr/>
          <p:nvPr/>
        </p:nvGrpSpPr>
        <p:grpSpPr>
          <a:xfrm>
            <a:off x="721126" y="3399508"/>
            <a:ext cx="1368681" cy="682918"/>
            <a:chOff x="724986" y="3605478"/>
            <a:chExt cx="1368681" cy="682918"/>
          </a:xfrm>
        </p:grpSpPr>
        <p:grpSp>
          <p:nvGrpSpPr>
            <p:cNvPr id="3481" name="Google Shape;3481;p57"/>
            <p:cNvGrpSpPr/>
            <p:nvPr/>
          </p:nvGrpSpPr>
          <p:grpSpPr>
            <a:xfrm>
              <a:off x="1289102" y="3823629"/>
              <a:ext cx="240442" cy="250435"/>
              <a:chOff x="-165066" y="3843615"/>
              <a:chExt cx="221259" cy="230455"/>
            </a:xfrm>
          </p:grpSpPr>
          <p:sp>
            <p:nvSpPr>
              <p:cNvPr id="3482" name="Google Shape;3482;p5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2" name="Google Shape;3502;p57"/>
            <p:cNvGrpSpPr/>
            <p:nvPr/>
          </p:nvGrpSpPr>
          <p:grpSpPr>
            <a:xfrm>
              <a:off x="724986" y="3605478"/>
              <a:ext cx="1368681" cy="682918"/>
              <a:chOff x="724986" y="3605478"/>
              <a:chExt cx="1368681" cy="682918"/>
            </a:xfrm>
          </p:grpSpPr>
          <p:grpSp>
            <p:nvGrpSpPr>
              <p:cNvPr id="3503" name="Google Shape;3503;p57"/>
              <p:cNvGrpSpPr/>
              <p:nvPr/>
            </p:nvGrpSpPr>
            <p:grpSpPr>
              <a:xfrm>
                <a:off x="1498221" y="4047614"/>
                <a:ext cx="529172" cy="240783"/>
                <a:chOff x="1498221" y="4047614"/>
                <a:chExt cx="529172" cy="240783"/>
              </a:xfrm>
            </p:grpSpPr>
            <p:grpSp>
              <p:nvGrpSpPr>
                <p:cNvPr id="3504" name="Google Shape;3504;p57"/>
                <p:cNvGrpSpPr/>
                <p:nvPr/>
              </p:nvGrpSpPr>
              <p:grpSpPr>
                <a:xfrm>
                  <a:off x="1826655" y="4224370"/>
                  <a:ext cx="200738" cy="25631"/>
                  <a:chOff x="1826655" y="4224370"/>
                  <a:chExt cx="200738" cy="25631"/>
                </a:xfrm>
              </p:grpSpPr>
              <p:sp>
                <p:nvSpPr>
                  <p:cNvPr id="3505" name="Google Shape;3505;p5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57"/>
                <p:cNvGrpSpPr/>
                <p:nvPr/>
              </p:nvGrpSpPr>
              <p:grpSpPr>
                <a:xfrm>
                  <a:off x="1498221" y="4047614"/>
                  <a:ext cx="328444" cy="240783"/>
                  <a:chOff x="1498221" y="4047614"/>
                  <a:chExt cx="328444" cy="240783"/>
                </a:xfrm>
              </p:grpSpPr>
              <p:sp>
                <p:nvSpPr>
                  <p:cNvPr id="3508" name="Google Shape;3508;p5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9" name="Google Shape;3509;p57"/>
                  <p:cNvGrpSpPr/>
                  <p:nvPr/>
                </p:nvGrpSpPr>
                <p:grpSpPr>
                  <a:xfrm>
                    <a:off x="1498221" y="4047614"/>
                    <a:ext cx="150566" cy="190416"/>
                    <a:chOff x="1498221" y="4047614"/>
                    <a:chExt cx="150566" cy="190416"/>
                  </a:xfrm>
                </p:grpSpPr>
                <p:sp>
                  <p:nvSpPr>
                    <p:cNvPr id="3510" name="Google Shape;3510;p5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12" name="Google Shape;3512;p57"/>
              <p:cNvGrpSpPr/>
              <p:nvPr/>
            </p:nvGrpSpPr>
            <p:grpSpPr>
              <a:xfrm>
                <a:off x="1560718" y="3800594"/>
                <a:ext cx="532948" cy="302090"/>
                <a:chOff x="1560718" y="3800594"/>
                <a:chExt cx="532948" cy="302090"/>
              </a:xfrm>
            </p:grpSpPr>
            <p:grpSp>
              <p:nvGrpSpPr>
                <p:cNvPr id="3513" name="Google Shape;3513;p57"/>
                <p:cNvGrpSpPr/>
                <p:nvPr/>
              </p:nvGrpSpPr>
              <p:grpSpPr>
                <a:xfrm>
                  <a:off x="1912179" y="3827344"/>
                  <a:ext cx="181487" cy="25631"/>
                  <a:chOff x="1912179" y="3827344"/>
                  <a:chExt cx="181487" cy="25631"/>
                </a:xfrm>
              </p:grpSpPr>
              <p:sp>
                <p:nvSpPr>
                  <p:cNvPr id="3514" name="Google Shape;3514;p5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57"/>
                <p:cNvGrpSpPr/>
                <p:nvPr/>
              </p:nvGrpSpPr>
              <p:grpSpPr>
                <a:xfrm>
                  <a:off x="1912179" y="4044505"/>
                  <a:ext cx="181487" cy="25622"/>
                  <a:chOff x="1912179" y="4044506"/>
                  <a:chExt cx="181487" cy="25622"/>
                </a:xfrm>
              </p:grpSpPr>
              <p:sp>
                <p:nvSpPr>
                  <p:cNvPr id="3517" name="Google Shape;3517;p5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57"/>
                <p:cNvGrpSpPr/>
                <p:nvPr/>
              </p:nvGrpSpPr>
              <p:grpSpPr>
                <a:xfrm>
                  <a:off x="1560718" y="3800594"/>
                  <a:ext cx="351472" cy="302090"/>
                  <a:chOff x="1560718" y="3800594"/>
                  <a:chExt cx="351472" cy="302090"/>
                </a:xfrm>
              </p:grpSpPr>
              <p:grpSp>
                <p:nvGrpSpPr>
                  <p:cNvPr id="3520" name="Google Shape;3520;p57"/>
                  <p:cNvGrpSpPr/>
                  <p:nvPr/>
                </p:nvGrpSpPr>
                <p:grpSpPr>
                  <a:xfrm>
                    <a:off x="1560718" y="3842857"/>
                    <a:ext cx="173586" cy="217131"/>
                    <a:chOff x="1560718" y="3842857"/>
                    <a:chExt cx="173586" cy="217131"/>
                  </a:xfrm>
                </p:grpSpPr>
                <p:sp>
                  <p:nvSpPr>
                    <p:cNvPr id="3521" name="Google Shape;3521;p5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4" name="Google Shape;3524;p5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26" name="Google Shape;3526;p5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7" name="Google Shape;3527;p57"/>
              <p:cNvGrpSpPr/>
              <p:nvPr/>
            </p:nvGrpSpPr>
            <p:grpSpPr>
              <a:xfrm>
                <a:off x="785350" y="3605478"/>
                <a:ext cx="535311" cy="249245"/>
                <a:chOff x="785350" y="3605478"/>
                <a:chExt cx="535311" cy="249245"/>
              </a:xfrm>
            </p:grpSpPr>
            <p:grpSp>
              <p:nvGrpSpPr>
                <p:cNvPr id="3528" name="Google Shape;3528;p57"/>
                <p:cNvGrpSpPr/>
                <p:nvPr/>
              </p:nvGrpSpPr>
              <p:grpSpPr>
                <a:xfrm>
                  <a:off x="785350" y="3605478"/>
                  <a:ext cx="376191" cy="102736"/>
                  <a:chOff x="785350" y="3605478"/>
                  <a:chExt cx="376191" cy="102736"/>
                </a:xfrm>
              </p:grpSpPr>
              <p:sp>
                <p:nvSpPr>
                  <p:cNvPr id="3529" name="Google Shape;3529;p5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57"/>
                <p:cNvGrpSpPr/>
                <p:nvPr/>
              </p:nvGrpSpPr>
              <p:grpSpPr>
                <a:xfrm>
                  <a:off x="1161530" y="3655851"/>
                  <a:ext cx="159131" cy="198872"/>
                  <a:chOff x="1161530" y="3655851"/>
                  <a:chExt cx="159131" cy="198872"/>
                </a:xfrm>
              </p:grpSpPr>
              <p:sp>
                <p:nvSpPr>
                  <p:cNvPr id="3533" name="Google Shape;3533;p5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5" name="Google Shape;3535;p57"/>
              <p:cNvGrpSpPr/>
              <p:nvPr/>
            </p:nvGrpSpPr>
            <p:grpSpPr>
              <a:xfrm>
                <a:off x="785350" y="4047614"/>
                <a:ext cx="535311" cy="240783"/>
                <a:chOff x="785350" y="4047614"/>
                <a:chExt cx="535311" cy="240783"/>
              </a:xfrm>
            </p:grpSpPr>
            <p:grpSp>
              <p:nvGrpSpPr>
                <p:cNvPr id="3536" name="Google Shape;3536;p57"/>
                <p:cNvGrpSpPr/>
                <p:nvPr/>
              </p:nvGrpSpPr>
              <p:grpSpPr>
                <a:xfrm>
                  <a:off x="1161636" y="4047614"/>
                  <a:ext cx="159025" cy="190415"/>
                  <a:chOff x="1161636" y="4047614"/>
                  <a:chExt cx="159025" cy="190415"/>
                </a:xfrm>
              </p:grpSpPr>
              <p:sp>
                <p:nvSpPr>
                  <p:cNvPr id="3537" name="Google Shape;3537;p5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57"/>
                <p:cNvGrpSpPr/>
                <p:nvPr/>
              </p:nvGrpSpPr>
              <p:grpSpPr>
                <a:xfrm>
                  <a:off x="785350" y="4185661"/>
                  <a:ext cx="376191" cy="102736"/>
                  <a:chOff x="785350" y="4185661"/>
                  <a:chExt cx="376191" cy="102736"/>
                </a:xfrm>
              </p:grpSpPr>
              <p:sp>
                <p:nvSpPr>
                  <p:cNvPr id="3540" name="Google Shape;3540;p5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3" name="Google Shape;3543;p57"/>
              <p:cNvGrpSpPr/>
              <p:nvPr/>
            </p:nvGrpSpPr>
            <p:grpSpPr>
              <a:xfrm>
                <a:off x="1501054" y="3605478"/>
                <a:ext cx="526340" cy="249240"/>
                <a:chOff x="1501054" y="3605478"/>
                <a:chExt cx="526340" cy="249240"/>
              </a:xfrm>
            </p:grpSpPr>
            <p:grpSp>
              <p:nvGrpSpPr>
                <p:cNvPr id="3544" name="Google Shape;3544;p57"/>
                <p:cNvGrpSpPr/>
                <p:nvPr/>
              </p:nvGrpSpPr>
              <p:grpSpPr>
                <a:xfrm>
                  <a:off x="1834208" y="3643867"/>
                  <a:ext cx="193185" cy="25622"/>
                  <a:chOff x="1834208" y="3643867"/>
                  <a:chExt cx="193185" cy="25622"/>
                </a:xfrm>
              </p:grpSpPr>
              <p:sp>
                <p:nvSpPr>
                  <p:cNvPr id="3545" name="Google Shape;3545;p5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57"/>
                <p:cNvGrpSpPr/>
                <p:nvPr/>
              </p:nvGrpSpPr>
              <p:grpSpPr>
                <a:xfrm>
                  <a:off x="1501054" y="3605478"/>
                  <a:ext cx="333165" cy="249240"/>
                  <a:chOff x="1501054" y="3605478"/>
                  <a:chExt cx="333165" cy="249240"/>
                </a:xfrm>
              </p:grpSpPr>
              <p:sp>
                <p:nvSpPr>
                  <p:cNvPr id="3548" name="Google Shape;3548;p5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9" name="Google Shape;3549;p57"/>
                  <p:cNvGrpSpPr/>
                  <p:nvPr/>
                </p:nvGrpSpPr>
                <p:grpSpPr>
                  <a:xfrm>
                    <a:off x="1501054" y="3655851"/>
                    <a:ext cx="155286" cy="198867"/>
                    <a:chOff x="1501054" y="3655851"/>
                    <a:chExt cx="155286" cy="198867"/>
                  </a:xfrm>
                </p:grpSpPr>
                <p:sp>
                  <p:nvSpPr>
                    <p:cNvPr id="3550" name="Google Shape;3550;p5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52" name="Google Shape;3552;p57"/>
              <p:cNvGrpSpPr/>
              <p:nvPr/>
            </p:nvGrpSpPr>
            <p:grpSpPr>
              <a:xfrm>
                <a:off x="724986" y="3800594"/>
                <a:ext cx="532950" cy="302090"/>
                <a:chOff x="724986" y="3800594"/>
                <a:chExt cx="532950" cy="302090"/>
              </a:xfrm>
            </p:grpSpPr>
            <p:grpSp>
              <p:nvGrpSpPr>
                <p:cNvPr id="3553" name="Google Shape;3553;p57"/>
                <p:cNvGrpSpPr/>
                <p:nvPr/>
              </p:nvGrpSpPr>
              <p:grpSpPr>
                <a:xfrm>
                  <a:off x="724986" y="4044367"/>
                  <a:ext cx="181314" cy="25626"/>
                  <a:chOff x="724986" y="4044367"/>
                  <a:chExt cx="181314" cy="25626"/>
                </a:xfrm>
              </p:grpSpPr>
              <p:sp>
                <p:nvSpPr>
                  <p:cNvPr id="3554" name="Google Shape;3554;p5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6" name="Google Shape;3556;p57"/>
                <p:cNvGrpSpPr/>
                <p:nvPr/>
              </p:nvGrpSpPr>
              <p:grpSpPr>
                <a:xfrm>
                  <a:off x="906290" y="3800594"/>
                  <a:ext cx="351646" cy="302090"/>
                  <a:chOff x="906290" y="3800594"/>
                  <a:chExt cx="351646" cy="302090"/>
                </a:xfrm>
              </p:grpSpPr>
              <p:grpSp>
                <p:nvGrpSpPr>
                  <p:cNvPr id="3557" name="Google Shape;3557;p57"/>
                  <p:cNvGrpSpPr/>
                  <p:nvPr/>
                </p:nvGrpSpPr>
                <p:grpSpPr>
                  <a:xfrm>
                    <a:off x="1084172" y="3842857"/>
                    <a:ext cx="173764" cy="217131"/>
                    <a:chOff x="1084172" y="3842857"/>
                    <a:chExt cx="173764" cy="217131"/>
                  </a:xfrm>
                </p:grpSpPr>
                <p:grpSp>
                  <p:nvGrpSpPr>
                    <p:cNvPr id="3558" name="Google Shape;3558;p57"/>
                    <p:cNvGrpSpPr/>
                    <p:nvPr/>
                  </p:nvGrpSpPr>
                  <p:grpSpPr>
                    <a:xfrm>
                      <a:off x="1156862" y="3936509"/>
                      <a:ext cx="101073" cy="25622"/>
                      <a:chOff x="1156862" y="3936509"/>
                      <a:chExt cx="101073" cy="25622"/>
                    </a:xfrm>
                  </p:grpSpPr>
                  <p:sp>
                    <p:nvSpPr>
                      <p:cNvPr id="3559" name="Google Shape;3559;p5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1" name="Google Shape;3561;p5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2" name="Google Shape;3562;p5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57"/>
                <p:cNvGrpSpPr/>
                <p:nvPr/>
              </p:nvGrpSpPr>
              <p:grpSpPr>
                <a:xfrm>
                  <a:off x="724986" y="3830189"/>
                  <a:ext cx="189533" cy="25626"/>
                  <a:chOff x="724986" y="3830189"/>
                  <a:chExt cx="189533" cy="25626"/>
                </a:xfrm>
              </p:grpSpPr>
              <p:sp>
                <p:nvSpPr>
                  <p:cNvPr id="3565" name="Google Shape;3565;p5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567" name="Google Shape;3567;p57"/>
          <p:cNvGrpSpPr/>
          <p:nvPr/>
        </p:nvGrpSpPr>
        <p:grpSpPr>
          <a:xfrm>
            <a:off x="2249438" y="2249669"/>
            <a:ext cx="948701" cy="935378"/>
            <a:chOff x="2253298" y="2428317"/>
            <a:chExt cx="948701" cy="935378"/>
          </a:xfrm>
        </p:grpSpPr>
        <p:sp>
          <p:nvSpPr>
            <p:cNvPr id="3568" name="Google Shape;3568;p5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46" name="Google Shape;346;p31"/>
          <p:cNvSpPr txBox="1"/>
          <p:nvPr>
            <p:ph idx="2" type="title"/>
          </p:nvPr>
        </p:nvSpPr>
        <p:spPr>
          <a:xfrm>
            <a:off x="1246825" y="1620901"/>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47" name="Google Shape;347;p31"/>
          <p:cNvSpPr txBox="1"/>
          <p:nvPr>
            <p:ph idx="3" type="title"/>
          </p:nvPr>
        </p:nvSpPr>
        <p:spPr>
          <a:xfrm>
            <a:off x="4780800" y="1620901"/>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48" name="Google Shape;348;p31"/>
          <p:cNvSpPr txBox="1"/>
          <p:nvPr>
            <p:ph idx="4" type="title"/>
          </p:nvPr>
        </p:nvSpPr>
        <p:spPr>
          <a:xfrm>
            <a:off x="1246825" y="2577273"/>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49" name="Google Shape;349;p31"/>
          <p:cNvSpPr txBox="1"/>
          <p:nvPr>
            <p:ph idx="5" type="title"/>
          </p:nvPr>
        </p:nvSpPr>
        <p:spPr>
          <a:xfrm>
            <a:off x="4780800" y="2577273"/>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50" name="Google Shape;350;p31"/>
          <p:cNvSpPr txBox="1"/>
          <p:nvPr>
            <p:ph idx="6" type="title"/>
          </p:nvPr>
        </p:nvSpPr>
        <p:spPr>
          <a:xfrm>
            <a:off x="1246825" y="3533676"/>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51" name="Google Shape;351;p31"/>
          <p:cNvSpPr txBox="1"/>
          <p:nvPr>
            <p:ph idx="7" type="title"/>
          </p:nvPr>
        </p:nvSpPr>
        <p:spPr>
          <a:xfrm>
            <a:off x="4780800" y="3533676"/>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52" name="Google Shape;352;p31"/>
          <p:cNvSpPr txBox="1"/>
          <p:nvPr>
            <p:ph idx="1" type="subTitle"/>
          </p:nvPr>
        </p:nvSpPr>
        <p:spPr>
          <a:xfrm>
            <a:off x="2057725" y="1620901"/>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53" name="Google Shape;353;p31"/>
          <p:cNvSpPr txBox="1"/>
          <p:nvPr>
            <p:ph idx="8" type="subTitle"/>
          </p:nvPr>
        </p:nvSpPr>
        <p:spPr>
          <a:xfrm>
            <a:off x="2057725" y="2577273"/>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Resume</a:t>
            </a:r>
            <a:endParaRPr/>
          </a:p>
        </p:txBody>
      </p:sp>
      <p:sp>
        <p:nvSpPr>
          <p:cNvPr id="354" name="Google Shape;354;p31"/>
          <p:cNvSpPr txBox="1"/>
          <p:nvPr>
            <p:ph idx="9" type="subTitle"/>
          </p:nvPr>
        </p:nvSpPr>
        <p:spPr>
          <a:xfrm>
            <a:off x="2057725" y="3533676"/>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 letter</a:t>
            </a:r>
            <a:endParaRPr/>
          </a:p>
        </p:txBody>
      </p:sp>
      <p:sp>
        <p:nvSpPr>
          <p:cNvPr id="355" name="Google Shape;355;p31"/>
          <p:cNvSpPr txBox="1"/>
          <p:nvPr>
            <p:ph idx="13" type="subTitle"/>
          </p:nvPr>
        </p:nvSpPr>
        <p:spPr>
          <a:xfrm>
            <a:off x="5591700" y="1620901"/>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work</a:t>
            </a:r>
            <a:endParaRPr/>
          </a:p>
        </p:txBody>
      </p:sp>
      <p:sp>
        <p:nvSpPr>
          <p:cNvPr id="356" name="Google Shape;356;p31"/>
          <p:cNvSpPr txBox="1"/>
          <p:nvPr>
            <p:ph idx="14" type="subTitle"/>
          </p:nvPr>
        </p:nvSpPr>
        <p:spPr>
          <a:xfrm>
            <a:off x="5591700" y="2577273"/>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projects</a:t>
            </a:r>
            <a:endParaRPr/>
          </a:p>
        </p:txBody>
      </p:sp>
      <p:sp>
        <p:nvSpPr>
          <p:cNvPr id="357" name="Google Shape;357;p31"/>
          <p:cNvSpPr txBox="1"/>
          <p:nvPr>
            <p:ph idx="15" type="subTitle"/>
          </p:nvPr>
        </p:nvSpPr>
        <p:spPr>
          <a:xfrm>
            <a:off x="5591700" y="3533676"/>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a:t>
            </a:r>
            <a:endParaRPr/>
          </a:p>
        </p:txBody>
      </p:sp>
      <p:pic>
        <p:nvPicPr>
          <p:cNvPr id="358" name="Google Shape;358;p31"/>
          <p:cNvPicPr preferRelativeResize="0"/>
          <p:nvPr/>
        </p:nvPicPr>
        <p:blipFill rotWithShape="1">
          <a:blip r:embed="rId3">
            <a:alphaModFix/>
          </a:blip>
          <a:srcRect b="12929" l="53249" r="0" t="0"/>
          <a:stretch/>
        </p:blipFill>
        <p:spPr>
          <a:xfrm flipH="1" rot="-5399986">
            <a:off x="7947612" y="-672086"/>
            <a:ext cx="545449" cy="18777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4" name="Shape 3604"/>
        <p:cNvGrpSpPr/>
        <p:nvPr/>
      </p:nvGrpSpPr>
      <p:grpSpPr>
        <a:xfrm>
          <a:off x="0" y="0"/>
          <a:ext cx="0" cy="0"/>
          <a:chOff x="0" y="0"/>
          <a:chExt cx="0" cy="0"/>
        </a:xfrm>
      </p:grpSpPr>
      <p:grpSp>
        <p:nvGrpSpPr>
          <p:cNvPr id="3605" name="Google Shape;3605;p58"/>
          <p:cNvGrpSpPr/>
          <p:nvPr/>
        </p:nvGrpSpPr>
        <p:grpSpPr>
          <a:xfrm>
            <a:off x="3339745" y="952988"/>
            <a:ext cx="2363393" cy="1017867"/>
            <a:chOff x="3292400" y="1219146"/>
            <a:chExt cx="2615240" cy="1110239"/>
          </a:xfrm>
        </p:grpSpPr>
        <p:sp>
          <p:nvSpPr>
            <p:cNvPr id="3606" name="Google Shape;3606;p5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07" name="Google Shape;3607;p5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08" name="Google Shape;3608;p5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09" name="Google Shape;3609;p5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10" name="Google Shape;3610;p5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11" name="Google Shape;3611;p5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12" name="Google Shape;3612;p5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13" name="Google Shape;3613;p5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14" name="Google Shape;3614;p5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15" name="Google Shape;3615;p5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16" name="Google Shape;3616;p5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17" name="Google Shape;3617;p5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18" name="Google Shape;3618;p5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19" name="Google Shape;3619;p5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20" name="Google Shape;3620;p58"/>
            <p:cNvGrpSpPr/>
            <p:nvPr/>
          </p:nvGrpSpPr>
          <p:grpSpPr>
            <a:xfrm>
              <a:off x="3748438" y="1378608"/>
              <a:ext cx="2159202" cy="903971"/>
              <a:chOff x="1683525" y="2179850"/>
              <a:chExt cx="4519050" cy="2134525"/>
            </a:xfrm>
          </p:grpSpPr>
          <p:sp>
            <p:nvSpPr>
              <p:cNvPr id="3621" name="Google Shape;3621;p5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22" name="Google Shape;3622;p5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23" name="Google Shape;3623;p5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24" name="Google Shape;3624;p5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25" name="Google Shape;3625;p5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26" name="Google Shape;3626;p5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27" name="Google Shape;3627;p5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28" name="Google Shape;3628;p5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29" name="Google Shape;3629;p5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0" name="Google Shape;3630;p5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1" name="Google Shape;3631;p5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2" name="Google Shape;3632;p5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633" name="Google Shape;3633;p58"/>
          <p:cNvGraphicFramePr/>
          <p:nvPr/>
        </p:nvGraphicFramePr>
        <p:xfrm>
          <a:off x="5935838" y="2130461"/>
          <a:ext cx="3000000" cy="3000000"/>
        </p:xfrm>
        <a:graphic>
          <a:graphicData uri="http://schemas.openxmlformats.org/drawingml/2006/table">
            <a:tbl>
              <a:tblPr>
                <a:noFill/>
                <a:tableStyleId>{C3FBDFE1-DEF2-46FC-A8A3-F6918C5FEB4C}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634" name="Google Shape;3634;p58"/>
          <p:cNvGrpSpPr/>
          <p:nvPr/>
        </p:nvGrpSpPr>
        <p:grpSpPr>
          <a:xfrm>
            <a:off x="5935948" y="3189058"/>
            <a:ext cx="2496964" cy="1001454"/>
            <a:chOff x="1919611" y="789980"/>
            <a:chExt cx="1474179" cy="606868"/>
          </a:xfrm>
        </p:grpSpPr>
        <p:cxnSp>
          <p:nvCxnSpPr>
            <p:cNvPr id="3635" name="Google Shape;3635;p5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36" name="Google Shape;3636;p5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37" name="Google Shape;3637;p5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638" name="Google Shape;3638;p58"/>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639" name="Google Shape;3639;p58"/>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640" name="Google Shape;3640;p58"/>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641" name="Google Shape;3641;p58"/>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642" name="Google Shape;3642;p5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8"/>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649" name="Google Shape;3649;p58"/>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50" name="Google Shape;3650;p58"/>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51" name="Google Shape;3651;p5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2" name="Google Shape;3652;p58"/>
          <p:cNvGrpSpPr/>
          <p:nvPr/>
        </p:nvGrpSpPr>
        <p:grpSpPr>
          <a:xfrm>
            <a:off x="712562" y="998017"/>
            <a:ext cx="2394370" cy="976502"/>
            <a:chOff x="749309" y="1112739"/>
            <a:chExt cx="2371603" cy="976502"/>
          </a:xfrm>
        </p:grpSpPr>
        <p:sp>
          <p:nvSpPr>
            <p:cNvPr id="3653" name="Google Shape;3653;p5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685" name="Google Shape;3685;p58"/>
          <p:cNvGraphicFramePr/>
          <p:nvPr/>
        </p:nvGraphicFramePr>
        <p:xfrm>
          <a:off x="5935863" y="996311"/>
          <a:ext cx="3000000" cy="3000000"/>
        </p:xfrm>
        <a:graphic>
          <a:graphicData uri="http://schemas.openxmlformats.org/drawingml/2006/table">
            <a:tbl>
              <a:tblPr>
                <a:noFill/>
                <a:tableStyleId>{C3FBDFE1-DEF2-46FC-A8A3-F6918C5FEB4C}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686" name="Google Shape;3686;p58"/>
          <p:cNvGraphicFramePr/>
          <p:nvPr/>
        </p:nvGraphicFramePr>
        <p:xfrm>
          <a:off x="3342575" y="2130461"/>
          <a:ext cx="3000000" cy="3000000"/>
        </p:xfrm>
        <a:graphic>
          <a:graphicData uri="http://schemas.openxmlformats.org/drawingml/2006/table">
            <a:tbl>
              <a:tblPr>
                <a:noFill/>
                <a:tableStyleId>{C3FBDFE1-DEF2-46FC-A8A3-F6918C5FEB4C}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687" name="Google Shape;3687;p58"/>
          <p:cNvGrpSpPr/>
          <p:nvPr/>
        </p:nvGrpSpPr>
        <p:grpSpPr>
          <a:xfrm>
            <a:off x="4086505" y="2517104"/>
            <a:ext cx="1517436" cy="74460"/>
            <a:chOff x="3980086" y="2804397"/>
            <a:chExt cx="1227600" cy="66900"/>
          </a:xfrm>
        </p:grpSpPr>
        <p:sp>
          <p:nvSpPr>
            <p:cNvPr id="3688" name="Google Shape;3688;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58"/>
          <p:cNvGrpSpPr/>
          <p:nvPr/>
        </p:nvGrpSpPr>
        <p:grpSpPr>
          <a:xfrm>
            <a:off x="4711569" y="2809692"/>
            <a:ext cx="892956" cy="74460"/>
            <a:chOff x="3980086" y="2804397"/>
            <a:chExt cx="1227600" cy="66900"/>
          </a:xfrm>
        </p:grpSpPr>
        <p:sp>
          <p:nvSpPr>
            <p:cNvPr id="3691" name="Google Shape;3691;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58"/>
          <p:cNvGrpSpPr/>
          <p:nvPr/>
        </p:nvGrpSpPr>
        <p:grpSpPr>
          <a:xfrm>
            <a:off x="3344661" y="3168575"/>
            <a:ext cx="2363244" cy="1005943"/>
            <a:chOff x="3358415" y="3361302"/>
            <a:chExt cx="2363244" cy="1024695"/>
          </a:xfrm>
        </p:grpSpPr>
        <p:grpSp>
          <p:nvGrpSpPr>
            <p:cNvPr id="3694" name="Google Shape;3694;p58"/>
            <p:cNvGrpSpPr/>
            <p:nvPr/>
          </p:nvGrpSpPr>
          <p:grpSpPr>
            <a:xfrm>
              <a:off x="3358415" y="3361302"/>
              <a:ext cx="441300" cy="1024695"/>
              <a:chOff x="3358415" y="3361302"/>
              <a:chExt cx="441300" cy="1024695"/>
            </a:xfrm>
          </p:grpSpPr>
          <p:sp>
            <p:nvSpPr>
              <p:cNvPr id="3695" name="Google Shape;3695;p5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58"/>
            <p:cNvGrpSpPr/>
            <p:nvPr/>
          </p:nvGrpSpPr>
          <p:grpSpPr>
            <a:xfrm>
              <a:off x="3838901" y="3361302"/>
              <a:ext cx="441300" cy="1024695"/>
              <a:chOff x="3838901" y="3361302"/>
              <a:chExt cx="441300" cy="1024695"/>
            </a:xfrm>
          </p:grpSpPr>
          <p:sp>
            <p:nvSpPr>
              <p:cNvPr id="3702" name="Google Shape;3702;p5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58"/>
            <p:cNvGrpSpPr/>
            <p:nvPr/>
          </p:nvGrpSpPr>
          <p:grpSpPr>
            <a:xfrm>
              <a:off x="4319387" y="3361302"/>
              <a:ext cx="441300" cy="1024695"/>
              <a:chOff x="4319387" y="3361302"/>
              <a:chExt cx="441300" cy="1024695"/>
            </a:xfrm>
          </p:grpSpPr>
          <p:sp>
            <p:nvSpPr>
              <p:cNvPr id="3709" name="Google Shape;3709;p5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58"/>
            <p:cNvGrpSpPr/>
            <p:nvPr/>
          </p:nvGrpSpPr>
          <p:grpSpPr>
            <a:xfrm>
              <a:off x="4799873" y="3361302"/>
              <a:ext cx="441300" cy="1024695"/>
              <a:chOff x="4799873" y="3361302"/>
              <a:chExt cx="441300" cy="1024695"/>
            </a:xfrm>
          </p:grpSpPr>
          <p:sp>
            <p:nvSpPr>
              <p:cNvPr id="3716" name="Google Shape;3716;p5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58"/>
            <p:cNvGrpSpPr/>
            <p:nvPr/>
          </p:nvGrpSpPr>
          <p:grpSpPr>
            <a:xfrm>
              <a:off x="5280360" y="3361302"/>
              <a:ext cx="441300" cy="1024695"/>
              <a:chOff x="5280360" y="3361302"/>
              <a:chExt cx="441300" cy="1024695"/>
            </a:xfrm>
          </p:grpSpPr>
          <p:sp>
            <p:nvSpPr>
              <p:cNvPr id="3723" name="Google Shape;3723;p5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729" name="Google Shape;3729;p58"/>
          <p:cNvGraphicFramePr/>
          <p:nvPr/>
        </p:nvGraphicFramePr>
        <p:xfrm>
          <a:off x="711088" y="2130461"/>
          <a:ext cx="3000000" cy="3000000"/>
        </p:xfrm>
        <a:graphic>
          <a:graphicData uri="http://schemas.openxmlformats.org/drawingml/2006/table">
            <a:tbl>
              <a:tblPr>
                <a:noFill/>
                <a:tableStyleId>{C3FBDFE1-DEF2-46FC-A8A3-F6918C5FEB4C}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30" name="Google Shape;3730;p58"/>
          <p:cNvGrpSpPr/>
          <p:nvPr/>
        </p:nvGrpSpPr>
        <p:grpSpPr>
          <a:xfrm>
            <a:off x="712613" y="3180186"/>
            <a:ext cx="2403614" cy="1005900"/>
            <a:chOff x="726450" y="3372825"/>
            <a:chExt cx="2403614" cy="1005900"/>
          </a:xfrm>
        </p:grpSpPr>
        <p:grpSp>
          <p:nvGrpSpPr>
            <p:cNvPr id="3731" name="Google Shape;3731;p58"/>
            <p:cNvGrpSpPr/>
            <p:nvPr/>
          </p:nvGrpSpPr>
          <p:grpSpPr>
            <a:xfrm>
              <a:off x="726450" y="3696000"/>
              <a:ext cx="2403614" cy="500898"/>
              <a:chOff x="726450" y="3696000"/>
              <a:chExt cx="2403614" cy="500898"/>
            </a:xfrm>
          </p:grpSpPr>
          <p:sp>
            <p:nvSpPr>
              <p:cNvPr id="3732" name="Google Shape;3732;p5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33" name="Google Shape;3733;p5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34" name="Google Shape;3734;p58"/>
            <p:cNvGrpSpPr/>
            <p:nvPr/>
          </p:nvGrpSpPr>
          <p:grpSpPr>
            <a:xfrm>
              <a:off x="1348050" y="3372825"/>
              <a:ext cx="1720425" cy="1005900"/>
              <a:chOff x="1348050" y="3372825"/>
              <a:chExt cx="1720425" cy="1005900"/>
            </a:xfrm>
          </p:grpSpPr>
          <p:sp>
            <p:nvSpPr>
              <p:cNvPr id="3735" name="Google Shape;3735;p5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36" name="Google Shape;3736;p5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37" name="Google Shape;3737;p5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38" name="Google Shape;3738;p5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39" name="Google Shape;3739;p5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40" name="Google Shape;3740;p58"/>
            <p:cNvGrpSpPr/>
            <p:nvPr/>
          </p:nvGrpSpPr>
          <p:grpSpPr>
            <a:xfrm>
              <a:off x="1455707" y="3731058"/>
              <a:ext cx="1491150" cy="417657"/>
              <a:chOff x="1455707" y="3731058"/>
              <a:chExt cx="1491150" cy="417657"/>
            </a:xfrm>
          </p:grpSpPr>
          <p:grpSp>
            <p:nvGrpSpPr>
              <p:cNvPr id="3741" name="Google Shape;3741;p58"/>
              <p:cNvGrpSpPr/>
              <p:nvPr/>
            </p:nvGrpSpPr>
            <p:grpSpPr>
              <a:xfrm>
                <a:off x="1472938" y="3745828"/>
                <a:ext cx="72126" cy="53788"/>
                <a:chOff x="1472938" y="3745828"/>
                <a:chExt cx="72126" cy="53788"/>
              </a:xfrm>
            </p:grpSpPr>
            <p:sp>
              <p:nvSpPr>
                <p:cNvPr id="3742" name="Google Shape;3742;p5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58"/>
              <p:cNvGrpSpPr/>
              <p:nvPr/>
            </p:nvGrpSpPr>
            <p:grpSpPr>
              <a:xfrm>
                <a:off x="1819181" y="4089633"/>
                <a:ext cx="72126" cy="53788"/>
                <a:chOff x="1819181" y="4089633"/>
                <a:chExt cx="72126" cy="53788"/>
              </a:xfrm>
            </p:grpSpPr>
            <p:sp>
              <p:nvSpPr>
                <p:cNvPr id="3745" name="Google Shape;3745;p5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58"/>
              <p:cNvGrpSpPr/>
              <p:nvPr/>
            </p:nvGrpSpPr>
            <p:grpSpPr>
              <a:xfrm>
                <a:off x="1455707" y="4084171"/>
                <a:ext cx="64321" cy="64544"/>
                <a:chOff x="1455707" y="4084171"/>
                <a:chExt cx="64321" cy="64544"/>
              </a:xfrm>
            </p:grpSpPr>
            <p:sp>
              <p:nvSpPr>
                <p:cNvPr id="3748" name="Google Shape;3748;p5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58"/>
              <p:cNvGrpSpPr/>
              <p:nvPr/>
            </p:nvGrpSpPr>
            <p:grpSpPr>
              <a:xfrm>
                <a:off x="1818610" y="3731058"/>
                <a:ext cx="64321" cy="64544"/>
                <a:chOff x="1818610" y="3731058"/>
                <a:chExt cx="64321" cy="64544"/>
              </a:xfrm>
            </p:grpSpPr>
            <p:sp>
              <p:nvSpPr>
                <p:cNvPr id="3751" name="Google Shape;3751;p5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58"/>
              <p:cNvGrpSpPr/>
              <p:nvPr/>
            </p:nvGrpSpPr>
            <p:grpSpPr>
              <a:xfrm>
                <a:off x="2172491" y="4089633"/>
                <a:ext cx="72126" cy="53788"/>
                <a:chOff x="2172491" y="4089633"/>
                <a:chExt cx="72126" cy="53788"/>
              </a:xfrm>
            </p:grpSpPr>
            <p:sp>
              <p:nvSpPr>
                <p:cNvPr id="3754" name="Google Shape;3754;p5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58"/>
              <p:cNvGrpSpPr/>
              <p:nvPr/>
            </p:nvGrpSpPr>
            <p:grpSpPr>
              <a:xfrm>
                <a:off x="2171920" y="3731058"/>
                <a:ext cx="64321" cy="64544"/>
                <a:chOff x="2171920" y="3731058"/>
                <a:chExt cx="64321" cy="64544"/>
              </a:xfrm>
            </p:grpSpPr>
            <p:sp>
              <p:nvSpPr>
                <p:cNvPr id="3757" name="Google Shape;3757;p5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58"/>
              <p:cNvGrpSpPr/>
              <p:nvPr/>
            </p:nvGrpSpPr>
            <p:grpSpPr>
              <a:xfrm>
                <a:off x="2874730" y="3745828"/>
                <a:ext cx="72126" cy="53788"/>
                <a:chOff x="2874730" y="3745828"/>
                <a:chExt cx="72126" cy="53788"/>
              </a:xfrm>
            </p:grpSpPr>
            <p:sp>
              <p:nvSpPr>
                <p:cNvPr id="3760" name="Google Shape;3760;p5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58"/>
              <p:cNvGrpSpPr/>
              <p:nvPr/>
            </p:nvGrpSpPr>
            <p:grpSpPr>
              <a:xfrm>
                <a:off x="2878589" y="4081481"/>
                <a:ext cx="64321" cy="64544"/>
                <a:chOff x="2878589" y="4081481"/>
                <a:chExt cx="64321" cy="64544"/>
              </a:xfrm>
            </p:grpSpPr>
            <p:sp>
              <p:nvSpPr>
                <p:cNvPr id="3763" name="Google Shape;3763;p5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58"/>
              <p:cNvGrpSpPr/>
              <p:nvPr/>
            </p:nvGrpSpPr>
            <p:grpSpPr>
              <a:xfrm>
                <a:off x="2525796" y="4089633"/>
                <a:ext cx="72126" cy="53788"/>
                <a:chOff x="2525796" y="4089633"/>
                <a:chExt cx="72126" cy="53788"/>
              </a:xfrm>
            </p:grpSpPr>
            <p:sp>
              <p:nvSpPr>
                <p:cNvPr id="3766" name="Google Shape;3766;p5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58"/>
              <p:cNvGrpSpPr/>
              <p:nvPr/>
            </p:nvGrpSpPr>
            <p:grpSpPr>
              <a:xfrm>
                <a:off x="2525225" y="3731058"/>
                <a:ext cx="64321" cy="64544"/>
                <a:chOff x="2525225" y="3731058"/>
                <a:chExt cx="64321" cy="64544"/>
              </a:xfrm>
            </p:grpSpPr>
            <p:sp>
              <p:nvSpPr>
                <p:cNvPr id="3769" name="Google Shape;3769;p5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4" name="Shape 3774"/>
        <p:cNvGrpSpPr/>
        <p:nvPr/>
      </p:nvGrpSpPr>
      <p:grpSpPr>
        <a:xfrm>
          <a:off x="0" y="0"/>
          <a:ext cx="0" cy="0"/>
          <a:chOff x="0" y="0"/>
          <a:chExt cx="0" cy="0"/>
        </a:xfrm>
      </p:grpSpPr>
      <p:grpSp>
        <p:nvGrpSpPr>
          <p:cNvPr id="3775" name="Google Shape;3775;p59"/>
          <p:cNvGrpSpPr/>
          <p:nvPr/>
        </p:nvGrpSpPr>
        <p:grpSpPr>
          <a:xfrm>
            <a:off x="5780153" y="1859606"/>
            <a:ext cx="671400" cy="674856"/>
            <a:chOff x="5780148" y="1859605"/>
            <a:chExt cx="671400" cy="674856"/>
          </a:xfrm>
        </p:grpSpPr>
        <p:sp>
          <p:nvSpPr>
            <p:cNvPr id="3776" name="Google Shape;3776;p59"/>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9"/>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9"/>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9"/>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59"/>
          <p:cNvGrpSpPr/>
          <p:nvPr/>
        </p:nvGrpSpPr>
        <p:grpSpPr>
          <a:xfrm>
            <a:off x="716996" y="971307"/>
            <a:ext cx="845921" cy="690752"/>
            <a:chOff x="732428" y="1198513"/>
            <a:chExt cx="845921" cy="690752"/>
          </a:xfrm>
        </p:grpSpPr>
        <p:grpSp>
          <p:nvGrpSpPr>
            <p:cNvPr id="3781" name="Google Shape;3781;p59"/>
            <p:cNvGrpSpPr/>
            <p:nvPr/>
          </p:nvGrpSpPr>
          <p:grpSpPr>
            <a:xfrm>
              <a:off x="823030" y="1198513"/>
              <a:ext cx="755319" cy="690752"/>
              <a:chOff x="823030" y="1198513"/>
              <a:chExt cx="755319" cy="690752"/>
            </a:xfrm>
          </p:grpSpPr>
          <p:sp>
            <p:nvSpPr>
              <p:cNvPr id="3782" name="Google Shape;3782;p5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9"/>
            <p:cNvGrpSpPr/>
            <p:nvPr/>
          </p:nvGrpSpPr>
          <p:grpSpPr>
            <a:xfrm>
              <a:off x="732428" y="1239937"/>
              <a:ext cx="739912" cy="607886"/>
              <a:chOff x="732428" y="1239937"/>
              <a:chExt cx="739912" cy="607886"/>
            </a:xfrm>
          </p:grpSpPr>
          <p:sp>
            <p:nvSpPr>
              <p:cNvPr id="3785" name="Google Shape;3785;p5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59"/>
            <p:cNvGrpSpPr/>
            <p:nvPr/>
          </p:nvGrpSpPr>
          <p:grpSpPr>
            <a:xfrm>
              <a:off x="732428" y="1277018"/>
              <a:ext cx="702832" cy="533758"/>
              <a:chOff x="732428" y="1277018"/>
              <a:chExt cx="702832" cy="533758"/>
            </a:xfrm>
          </p:grpSpPr>
          <p:sp>
            <p:nvSpPr>
              <p:cNvPr id="3788" name="Google Shape;3788;p5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59"/>
            <p:cNvGrpSpPr/>
            <p:nvPr/>
          </p:nvGrpSpPr>
          <p:grpSpPr>
            <a:xfrm>
              <a:off x="931170" y="1306653"/>
              <a:ext cx="647179" cy="474455"/>
              <a:chOff x="931170" y="1306653"/>
              <a:chExt cx="647179" cy="474455"/>
            </a:xfrm>
          </p:grpSpPr>
          <p:sp>
            <p:nvSpPr>
              <p:cNvPr id="3791" name="Google Shape;3791;p5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3" name="Google Shape;3793;p5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59"/>
          <p:cNvGrpSpPr/>
          <p:nvPr/>
        </p:nvGrpSpPr>
        <p:grpSpPr>
          <a:xfrm>
            <a:off x="3948605" y="971313"/>
            <a:ext cx="634656" cy="699982"/>
            <a:chOff x="5985650" y="2860025"/>
            <a:chExt cx="1396075" cy="1539775"/>
          </a:xfrm>
        </p:grpSpPr>
        <p:sp>
          <p:nvSpPr>
            <p:cNvPr id="3795" name="Google Shape;3795;p5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59"/>
          <p:cNvGrpSpPr/>
          <p:nvPr/>
        </p:nvGrpSpPr>
        <p:grpSpPr>
          <a:xfrm>
            <a:off x="4704254" y="971307"/>
            <a:ext cx="725845" cy="699975"/>
            <a:chOff x="4249973" y="1201875"/>
            <a:chExt cx="1958568" cy="1888762"/>
          </a:xfrm>
        </p:grpSpPr>
        <p:sp>
          <p:nvSpPr>
            <p:cNvPr id="3828" name="Google Shape;3828;p5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9" name="Google Shape;3829;p59"/>
            <p:cNvGrpSpPr/>
            <p:nvPr/>
          </p:nvGrpSpPr>
          <p:grpSpPr>
            <a:xfrm>
              <a:off x="5853086" y="1789142"/>
              <a:ext cx="355454" cy="1048099"/>
              <a:chOff x="5576108" y="2016725"/>
              <a:chExt cx="565200" cy="1666560"/>
            </a:xfrm>
          </p:grpSpPr>
          <p:sp>
            <p:nvSpPr>
              <p:cNvPr id="3830" name="Google Shape;3830;p5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31" name="Google Shape;3831;p5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59"/>
            <p:cNvGrpSpPr/>
            <p:nvPr/>
          </p:nvGrpSpPr>
          <p:grpSpPr>
            <a:xfrm>
              <a:off x="4869455" y="2691676"/>
              <a:ext cx="1013897" cy="398961"/>
              <a:chOff x="4012057" y="3451825"/>
              <a:chExt cx="1612175" cy="634379"/>
            </a:xfrm>
          </p:grpSpPr>
          <p:sp>
            <p:nvSpPr>
              <p:cNvPr id="3833" name="Google Shape;3833;p5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34" name="Google Shape;3834;p5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59"/>
            <p:cNvGrpSpPr/>
            <p:nvPr/>
          </p:nvGrpSpPr>
          <p:grpSpPr>
            <a:xfrm>
              <a:off x="4276937" y="2155961"/>
              <a:ext cx="651965" cy="891358"/>
              <a:chOff x="3069908" y="2599997"/>
              <a:chExt cx="1036675" cy="1417328"/>
            </a:xfrm>
          </p:grpSpPr>
          <p:sp>
            <p:nvSpPr>
              <p:cNvPr id="3836" name="Google Shape;3836;p5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37" name="Google Shape;3837;p5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59"/>
            <p:cNvGrpSpPr/>
            <p:nvPr/>
          </p:nvGrpSpPr>
          <p:grpSpPr>
            <a:xfrm>
              <a:off x="5054918" y="1201875"/>
              <a:ext cx="999548" cy="602711"/>
              <a:chOff x="4306958" y="1082925"/>
              <a:chExt cx="1589359" cy="958358"/>
            </a:xfrm>
          </p:grpSpPr>
          <p:sp>
            <p:nvSpPr>
              <p:cNvPr id="3839" name="Google Shape;3839;p5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40" name="Google Shape;3840;p5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59"/>
            <p:cNvGrpSpPr/>
            <p:nvPr/>
          </p:nvGrpSpPr>
          <p:grpSpPr>
            <a:xfrm>
              <a:off x="4249973" y="1303451"/>
              <a:ext cx="799317" cy="841334"/>
              <a:chOff x="3027033" y="1244439"/>
              <a:chExt cx="1270977" cy="1337786"/>
            </a:xfrm>
          </p:grpSpPr>
          <p:sp>
            <p:nvSpPr>
              <p:cNvPr id="3842" name="Google Shape;3842;p5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43" name="Google Shape;3843;p5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4" name="Google Shape;3844;p59"/>
          <p:cNvGrpSpPr/>
          <p:nvPr/>
        </p:nvGrpSpPr>
        <p:grpSpPr>
          <a:xfrm>
            <a:off x="4057119" y="1858087"/>
            <a:ext cx="750769" cy="683784"/>
            <a:chOff x="4204684" y="2104422"/>
            <a:chExt cx="699822" cy="637382"/>
          </a:xfrm>
        </p:grpSpPr>
        <p:grpSp>
          <p:nvGrpSpPr>
            <p:cNvPr id="3845" name="Google Shape;3845;p59"/>
            <p:cNvGrpSpPr/>
            <p:nvPr/>
          </p:nvGrpSpPr>
          <p:grpSpPr>
            <a:xfrm>
              <a:off x="4204684" y="2430067"/>
              <a:ext cx="342957" cy="311738"/>
              <a:chOff x="4204684" y="2430067"/>
              <a:chExt cx="342957" cy="311738"/>
            </a:xfrm>
          </p:grpSpPr>
          <p:sp>
            <p:nvSpPr>
              <p:cNvPr id="3846" name="Google Shape;3846;p5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59"/>
            <p:cNvGrpSpPr/>
            <p:nvPr/>
          </p:nvGrpSpPr>
          <p:grpSpPr>
            <a:xfrm>
              <a:off x="4561586" y="2430067"/>
              <a:ext cx="342920" cy="311738"/>
              <a:chOff x="4561586" y="2430067"/>
              <a:chExt cx="342920" cy="311738"/>
            </a:xfrm>
          </p:grpSpPr>
          <p:sp>
            <p:nvSpPr>
              <p:cNvPr id="3849" name="Google Shape;3849;p5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59"/>
            <p:cNvGrpSpPr/>
            <p:nvPr/>
          </p:nvGrpSpPr>
          <p:grpSpPr>
            <a:xfrm>
              <a:off x="4561586" y="2104422"/>
              <a:ext cx="342920" cy="311738"/>
              <a:chOff x="4561586" y="2104422"/>
              <a:chExt cx="342920" cy="311738"/>
            </a:xfrm>
          </p:grpSpPr>
          <p:sp>
            <p:nvSpPr>
              <p:cNvPr id="3852" name="Google Shape;3852;p5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59"/>
            <p:cNvGrpSpPr/>
            <p:nvPr/>
          </p:nvGrpSpPr>
          <p:grpSpPr>
            <a:xfrm>
              <a:off x="4204684" y="2104422"/>
              <a:ext cx="342957" cy="311664"/>
              <a:chOff x="4204684" y="2104422"/>
              <a:chExt cx="342957" cy="311664"/>
            </a:xfrm>
          </p:grpSpPr>
          <p:sp>
            <p:nvSpPr>
              <p:cNvPr id="3855" name="Google Shape;3855;p5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7" name="Google Shape;3857;p59"/>
          <p:cNvGrpSpPr/>
          <p:nvPr/>
        </p:nvGrpSpPr>
        <p:grpSpPr>
          <a:xfrm>
            <a:off x="5521552" y="971301"/>
            <a:ext cx="660591" cy="688867"/>
            <a:chOff x="5830645" y="1267368"/>
            <a:chExt cx="530340" cy="553040"/>
          </a:xfrm>
        </p:grpSpPr>
        <p:sp>
          <p:nvSpPr>
            <p:cNvPr id="3858" name="Google Shape;3858;p5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9" name="Google Shape;3859;p59"/>
            <p:cNvGrpSpPr/>
            <p:nvPr/>
          </p:nvGrpSpPr>
          <p:grpSpPr>
            <a:xfrm>
              <a:off x="5830645" y="1267368"/>
              <a:ext cx="259743" cy="269909"/>
              <a:chOff x="5830645" y="1267368"/>
              <a:chExt cx="259743" cy="269909"/>
            </a:xfrm>
          </p:grpSpPr>
          <p:sp>
            <p:nvSpPr>
              <p:cNvPr id="3860" name="Google Shape;3860;p5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9"/>
            <p:cNvGrpSpPr/>
            <p:nvPr/>
          </p:nvGrpSpPr>
          <p:grpSpPr>
            <a:xfrm>
              <a:off x="6101293" y="1267368"/>
              <a:ext cx="259692" cy="269909"/>
              <a:chOff x="6101293" y="1267368"/>
              <a:chExt cx="259692" cy="269909"/>
            </a:xfrm>
          </p:grpSpPr>
          <p:sp>
            <p:nvSpPr>
              <p:cNvPr id="3863" name="Google Shape;3863;p5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59"/>
            <p:cNvGrpSpPr/>
            <p:nvPr/>
          </p:nvGrpSpPr>
          <p:grpSpPr>
            <a:xfrm>
              <a:off x="5830645" y="1550500"/>
              <a:ext cx="259692" cy="269909"/>
              <a:chOff x="5830645" y="1550500"/>
              <a:chExt cx="259692" cy="269909"/>
            </a:xfrm>
          </p:grpSpPr>
          <p:sp>
            <p:nvSpPr>
              <p:cNvPr id="3866" name="Google Shape;3866;p5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59"/>
            <p:cNvGrpSpPr/>
            <p:nvPr/>
          </p:nvGrpSpPr>
          <p:grpSpPr>
            <a:xfrm>
              <a:off x="6101293" y="1550500"/>
              <a:ext cx="259692" cy="269909"/>
              <a:chOff x="6101293" y="1550500"/>
              <a:chExt cx="259692" cy="269909"/>
            </a:xfrm>
          </p:grpSpPr>
          <p:sp>
            <p:nvSpPr>
              <p:cNvPr id="3869" name="Google Shape;3869;p5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1" name="Google Shape;3871;p59"/>
          <p:cNvGrpSpPr/>
          <p:nvPr/>
        </p:nvGrpSpPr>
        <p:grpSpPr>
          <a:xfrm>
            <a:off x="723705" y="1861761"/>
            <a:ext cx="697154" cy="679574"/>
            <a:chOff x="2679875" y="2361475"/>
            <a:chExt cx="780425" cy="760575"/>
          </a:xfrm>
        </p:grpSpPr>
        <p:sp>
          <p:nvSpPr>
            <p:cNvPr id="3872" name="Google Shape;3872;p5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59"/>
          <p:cNvGrpSpPr/>
          <p:nvPr/>
        </p:nvGrpSpPr>
        <p:grpSpPr>
          <a:xfrm>
            <a:off x="3122864" y="971353"/>
            <a:ext cx="735829" cy="684547"/>
            <a:chOff x="3351965" y="1148808"/>
            <a:chExt cx="750770" cy="698375"/>
          </a:xfrm>
        </p:grpSpPr>
        <p:grpSp>
          <p:nvGrpSpPr>
            <p:cNvPr id="3879" name="Google Shape;3879;p59"/>
            <p:cNvGrpSpPr/>
            <p:nvPr/>
          </p:nvGrpSpPr>
          <p:grpSpPr>
            <a:xfrm>
              <a:off x="3586796" y="1148808"/>
              <a:ext cx="294857" cy="286830"/>
              <a:chOff x="3750225" y="1774000"/>
              <a:chExt cx="149575" cy="145525"/>
            </a:xfrm>
          </p:grpSpPr>
          <p:sp>
            <p:nvSpPr>
              <p:cNvPr id="3880" name="Google Shape;3880;p5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59"/>
            <p:cNvGrpSpPr/>
            <p:nvPr/>
          </p:nvGrpSpPr>
          <p:grpSpPr>
            <a:xfrm>
              <a:off x="3779245" y="1375768"/>
              <a:ext cx="323490" cy="286978"/>
              <a:chOff x="3847850" y="1889150"/>
              <a:chExt cx="164100" cy="145600"/>
            </a:xfrm>
          </p:grpSpPr>
          <p:sp>
            <p:nvSpPr>
              <p:cNvPr id="3883" name="Google Shape;3883;p5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59"/>
            <p:cNvGrpSpPr/>
            <p:nvPr/>
          </p:nvGrpSpPr>
          <p:grpSpPr>
            <a:xfrm>
              <a:off x="3351965" y="1330435"/>
              <a:ext cx="295449" cy="285401"/>
              <a:chOff x="3631100" y="1866150"/>
              <a:chExt cx="149875" cy="144800"/>
            </a:xfrm>
          </p:grpSpPr>
          <p:sp>
            <p:nvSpPr>
              <p:cNvPr id="3886" name="Google Shape;3886;p5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59"/>
            <p:cNvGrpSpPr/>
            <p:nvPr/>
          </p:nvGrpSpPr>
          <p:grpSpPr>
            <a:xfrm>
              <a:off x="3548208" y="1560352"/>
              <a:ext cx="294808" cy="286830"/>
              <a:chOff x="3730650" y="1982800"/>
              <a:chExt cx="149550" cy="145525"/>
            </a:xfrm>
          </p:grpSpPr>
          <p:sp>
            <p:nvSpPr>
              <p:cNvPr id="3889" name="Google Shape;3889;p5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1" name="Google Shape;3891;p59"/>
          <p:cNvGrpSpPr/>
          <p:nvPr/>
        </p:nvGrpSpPr>
        <p:grpSpPr>
          <a:xfrm>
            <a:off x="7624517" y="971307"/>
            <a:ext cx="804565" cy="677795"/>
            <a:chOff x="7636443" y="1204988"/>
            <a:chExt cx="804565" cy="677795"/>
          </a:xfrm>
        </p:grpSpPr>
        <p:grpSp>
          <p:nvGrpSpPr>
            <p:cNvPr id="3892" name="Google Shape;3892;p59"/>
            <p:cNvGrpSpPr/>
            <p:nvPr/>
          </p:nvGrpSpPr>
          <p:grpSpPr>
            <a:xfrm>
              <a:off x="7636443" y="1509705"/>
              <a:ext cx="804565" cy="373078"/>
              <a:chOff x="7636443" y="1509705"/>
              <a:chExt cx="804565" cy="373078"/>
            </a:xfrm>
          </p:grpSpPr>
          <p:sp>
            <p:nvSpPr>
              <p:cNvPr id="3893" name="Google Shape;3893;p5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59"/>
            <p:cNvGrpSpPr/>
            <p:nvPr/>
          </p:nvGrpSpPr>
          <p:grpSpPr>
            <a:xfrm>
              <a:off x="7636443" y="1408133"/>
              <a:ext cx="804565" cy="373078"/>
              <a:chOff x="7636443" y="1408133"/>
              <a:chExt cx="804565" cy="373078"/>
            </a:xfrm>
          </p:grpSpPr>
          <p:sp>
            <p:nvSpPr>
              <p:cNvPr id="3896" name="Google Shape;3896;p5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59"/>
            <p:cNvGrpSpPr/>
            <p:nvPr/>
          </p:nvGrpSpPr>
          <p:grpSpPr>
            <a:xfrm>
              <a:off x="7636443" y="1306560"/>
              <a:ext cx="804565" cy="373078"/>
              <a:chOff x="7636443" y="1306560"/>
              <a:chExt cx="804565" cy="373078"/>
            </a:xfrm>
          </p:grpSpPr>
          <p:sp>
            <p:nvSpPr>
              <p:cNvPr id="3899" name="Google Shape;3899;p5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59"/>
            <p:cNvGrpSpPr/>
            <p:nvPr/>
          </p:nvGrpSpPr>
          <p:grpSpPr>
            <a:xfrm>
              <a:off x="7636443" y="1204988"/>
              <a:ext cx="804565" cy="373078"/>
              <a:chOff x="7636443" y="1204988"/>
              <a:chExt cx="804565" cy="373078"/>
            </a:xfrm>
          </p:grpSpPr>
          <p:sp>
            <p:nvSpPr>
              <p:cNvPr id="3902" name="Google Shape;3902;p5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4" name="Google Shape;3904;p59"/>
          <p:cNvGrpSpPr/>
          <p:nvPr/>
        </p:nvGrpSpPr>
        <p:grpSpPr>
          <a:xfrm>
            <a:off x="4963363" y="1878721"/>
            <a:ext cx="661339" cy="661188"/>
            <a:chOff x="3990000" y="975400"/>
            <a:chExt cx="3934200" cy="3933300"/>
          </a:xfrm>
        </p:grpSpPr>
        <p:sp>
          <p:nvSpPr>
            <p:cNvPr id="3905" name="Google Shape;3905;p5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59"/>
          <p:cNvGrpSpPr/>
          <p:nvPr/>
        </p:nvGrpSpPr>
        <p:grpSpPr>
          <a:xfrm>
            <a:off x="6607011" y="1857359"/>
            <a:ext cx="868881" cy="684241"/>
            <a:chOff x="6598259" y="2078634"/>
            <a:chExt cx="868881" cy="684241"/>
          </a:xfrm>
        </p:grpSpPr>
        <p:sp>
          <p:nvSpPr>
            <p:cNvPr id="3910" name="Google Shape;3910;p5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6" name="Google Shape;3916;p59"/>
            <p:cNvGrpSpPr/>
            <p:nvPr/>
          </p:nvGrpSpPr>
          <p:grpSpPr>
            <a:xfrm>
              <a:off x="6808175" y="2078634"/>
              <a:ext cx="452229" cy="684241"/>
              <a:chOff x="6808175" y="2078634"/>
              <a:chExt cx="452229" cy="684241"/>
            </a:xfrm>
          </p:grpSpPr>
          <p:sp>
            <p:nvSpPr>
              <p:cNvPr id="3917" name="Google Shape;3917;p5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3" name="Google Shape;3923;p59"/>
              <p:cNvGrpSpPr/>
              <p:nvPr/>
            </p:nvGrpSpPr>
            <p:grpSpPr>
              <a:xfrm>
                <a:off x="6821586" y="2078634"/>
                <a:ext cx="426871" cy="684241"/>
                <a:chOff x="6821586" y="2078634"/>
                <a:chExt cx="426871" cy="684241"/>
              </a:xfrm>
            </p:grpSpPr>
            <p:grpSp>
              <p:nvGrpSpPr>
                <p:cNvPr id="3924" name="Google Shape;3924;p59"/>
                <p:cNvGrpSpPr/>
                <p:nvPr/>
              </p:nvGrpSpPr>
              <p:grpSpPr>
                <a:xfrm>
                  <a:off x="6821586" y="2078634"/>
                  <a:ext cx="426871" cy="684241"/>
                  <a:chOff x="6821586" y="2078634"/>
                  <a:chExt cx="426871" cy="684241"/>
                </a:xfrm>
              </p:grpSpPr>
              <p:sp>
                <p:nvSpPr>
                  <p:cNvPr id="3925" name="Google Shape;3925;p5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4" name="Google Shape;3944;p5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50" name="Google Shape;3950;p59"/>
          <p:cNvGrpSpPr/>
          <p:nvPr/>
        </p:nvGrpSpPr>
        <p:grpSpPr>
          <a:xfrm>
            <a:off x="716994" y="3531369"/>
            <a:ext cx="1340789" cy="640830"/>
            <a:chOff x="238125" y="1151100"/>
            <a:chExt cx="7139450" cy="3412300"/>
          </a:xfrm>
        </p:grpSpPr>
        <p:sp>
          <p:nvSpPr>
            <p:cNvPr id="3951" name="Google Shape;3951;p5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59"/>
          <p:cNvGrpSpPr/>
          <p:nvPr/>
        </p:nvGrpSpPr>
        <p:grpSpPr>
          <a:xfrm>
            <a:off x="5584217" y="2734650"/>
            <a:ext cx="985357" cy="585764"/>
            <a:chOff x="5145061" y="2881789"/>
            <a:chExt cx="1107641" cy="658458"/>
          </a:xfrm>
        </p:grpSpPr>
        <p:grpSp>
          <p:nvGrpSpPr>
            <p:cNvPr id="3964" name="Google Shape;3964;p59"/>
            <p:cNvGrpSpPr/>
            <p:nvPr/>
          </p:nvGrpSpPr>
          <p:grpSpPr>
            <a:xfrm>
              <a:off x="5722989" y="3244587"/>
              <a:ext cx="529713" cy="295659"/>
              <a:chOff x="5722989" y="3244587"/>
              <a:chExt cx="529713" cy="295659"/>
            </a:xfrm>
          </p:grpSpPr>
          <p:sp>
            <p:nvSpPr>
              <p:cNvPr id="3965" name="Google Shape;3965;p5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66" name="Google Shape;3966;p5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67" name="Google Shape;3967;p59"/>
            <p:cNvGrpSpPr/>
            <p:nvPr/>
          </p:nvGrpSpPr>
          <p:grpSpPr>
            <a:xfrm>
              <a:off x="5145061" y="3244587"/>
              <a:ext cx="536807" cy="295659"/>
              <a:chOff x="5145061" y="3244587"/>
              <a:chExt cx="536807" cy="295659"/>
            </a:xfrm>
          </p:grpSpPr>
          <p:sp>
            <p:nvSpPr>
              <p:cNvPr id="3968" name="Google Shape;3968;p5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69" name="Google Shape;3969;p5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70" name="Google Shape;3970;p59"/>
            <p:cNvGrpSpPr/>
            <p:nvPr/>
          </p:nvGrpSpPr>
          <p:grpSpPr>
            <a:xfrm>
              <a:off x="5341327" y="2898245"/>
              <a:ext cx="532309" cy="614891"/>
              <a:chOff x="5341327" y="2898245"/>
              <a:chExt cx="532309" cy="614891"/>
            </a:xfrm>
          </p:grpSpPr>
          <p:sp>
            <p:nvSpPr>
              <p:cNvPr id="3971" name="Google Shape;3971;p5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72" name="Google Shape;3972;p5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73" name="Google Shape;3973;p59"/>
            <p:cNvGrpSpPr/>
            <p:nvPr/>
          </p:nvGrpSpPr>
          <p:grpSpPr>
            <a:xfrm>
              <a:off x="5532290" y="2881789"/>
              <a:ext cx="620516" cy="305456"/>
              <a:chOff x="5532290" y="2881789"/>
              <a:chExt cx="620516" cy="305456"/>
            </a:xfrm>
          </p:grpSpPr>
          <p:sp>
            <p:nvSpPr>
              <p:cNvPr id="3974" name="Google Shape;3974;p5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75" name="Google Shape;3975;p5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976" name="Google Shape;3976;p59"/>
          <p:cNvGrpSpPr/>
          <p:nvPr/>
        </p:nvGrpSpPr>
        <p:grpSpPr>
          <a:xfrm>
            <a:off x="8163140" y="3526708"/>
            <a:ext cx="269068" cy="645491"/>
            <a:chOff x="7026852" y="3311869"/>
            <a:chExt cx="434331" cy="1041954"/>
          </a:xfrm>
        </p:grpSpPr>
        <p:sp>
          <p:nvSpPr>
            <p:cNvPr id="3977" name="Google Shape;3977;p5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59"/>
          <p:cNvGrpSpPr/>
          <p:nvPr/>
        </p:nvGrpSpPr>
        <p:grpSpPr>
          <a:xfrm>
            <a:off x="6179721" y="3565945"/>
            <a:ext cx="293882" cy="293836"/>
            <a:chOff x="4873519" y="3311869"/>
            <a:chExt cx="499374" cy="499296"/>
          </a:xfrm>
        </p:grpSpPr>
        <p:sp>
          <p:nvSpPr>
            <p:cNvPr id="3981" name="Google Shape;3981;p5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59"/>
          <p:cNvGrpSpPr/>
          <p:nvPr/>
        </p:nvGrpSpPr>
        <p:grpSpPr>
          <a:xfrm>
            <a:off x="6179721" y="3878317"/>
            <a:ext cx="293882" cy="293882"/>
            <a:chOff x="4873519" y="3875839"/>
            <a:chExt cx="499374" cy="499374"/>
          </a:xfrm>
        </p:grpSpPr>
        <p:sp>
          <p:nvSpPr>
            <p:cNvPr id="3984" name="Google Shape;3984;p5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59"/>
          <p:cNvGrpSpPr/>
          <p:nvPr/>
        </p:nvGrpSpPr>
        <p:grpSpPr>
          <a:xfrm>
            <a:off x="2410248" y="1850269"/>
            <a:ext cx="698104" cy="698208"/>
            <a:chOff x="2565073" y="2075876"/>
            <a:chExt cx="672482" cy="672518"/>
          </a:xfrm>
        </p:grpSpPr>
        <p:sp>
          <p:nvSpPr>
            <p:cNvPr id="3987" name="Google Shape;3987;p5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59"/>
          <p:cNvGrpSpPr/>
          <p:nvPr/>
        </p:nvGrpSpPr>
        <p:grpSpPr>
          <a:xfrm>
            <a:off x="5633660" y="3534870"/>
            <a:ext cx="438354" cy="637329"/>
            <a:chOff x="1697726" y="3244179"/>
            <a:chExt cx="788124" cy="1146069"/>
          </a:xfrm>
        </p:grpSpPr>
        <p:sp>
          <p:nvSpPr>
            <p:cNvPr id="3994" name="Google Shape;3994;p5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6" name="Google Shape;3996;p59"/>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7" name="Google Shape;3997;p59"/>
          <p:cNvGrpSpPr/>
          <p:nvPr/>
        </p:nvGrpSpPr>
        <p:grpSpPr>
          <a:xfrm>
            <a:off x="7634874" y="1863232"/>
            <a:ext cx="799565" cy="670282"/>
            <a:chOff x="7617850" y="2063282"/>
            <a:chExt cx="799565" cy="670282"/>
          </a:xfrm>
        </p:grpSpPr>
        <p:cxnSp>
          <p:nvCxnSpPr>
            <p:cNvPr id="3998" name="Google Shape;3998;p5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99" name="Google Shape;3999;p5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00" name="Google Shape;4000;p5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01" name="Google Shape;4001;p5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02" name="Google Shape;4002;p5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03" name="Google Shape;4003;p5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04" name="Google Shape;4004;p59"/>
            <p:cNvGrpSpPr/>
            <p:nvPr/>
          </p:nvGrpSpPr>
          <p:grpSpPr>
            <a:xfrm>
              <a:off x="7734309" y="2063282"/>
              <a:ext cx="570957" cy="620095"/>
              <a:chOff x="7734309" y="2063282"/>
              <a:chExt cx="570957" cy="620095"/>
            </a:xfrm>
          </p:grpSpPr>
          <p:grpSp>
            <p:nvGrpSpPr>
              <p:cNvPr id="4005" name="Google Shape;4005;p59"/>
              <p:cNvGrpSpPr/>
              <p:nvPr/>
            </p:nvGrpSpPr>
            <p:grpSpPr>
              <a:xfrm>
                <a:off x="8031573" y="2063282"/>
                <a:ext cx="273693" cy="620095"/>
                <a:chOff x="8031573" y="2063282"/>
                <a:chExt cx="273693" cy="620095"/>
              </a:xfrm>
            </p:grpSpPr>
            <p:sp>
              <p:nvSpPr>
                <p:cNvPr id="4006" name="Google Shape;4006;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59"/>
              <p:cNvGrpSpPr/>
              <p:nvPr/>
            </p:nvGrpSpPr>
            <p:grpSpPr>
              <a:xfrm flipH="1">
                <a:off x="7734309" y="2063282"/>
                <a:ext cx="273693" cy="620095"/>
                <a:chOff x="8031573" y="2063282"/>
                <a:chExt cx="273693" cy="620095"/>
              </a:xfrm>
            </p:grpSpPr>
            <p:sp>
              <p:nvSpPr>
                <p:cNvPr id="4011" name="Google Shape;4011;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15" name="Google Shape;4015;p59"/>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9"/>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7" name="Google Shape;4017;p59"/>
          <p:cNvGrpSpPr/>
          <p:nvPr/>
        </p:nvGrpSpPr>
        <p:grpSpPr>
          <a:xfrm>
            <a:off x="7821480" y="2716716"/>
            <a:ext cx="602567" cy="601884"/>
            <a:chOff x="1186975" y="238125"/>
            <a:chExt cx="5244275" cy="5238325"/>
          </a:xfrm>
        </p:grpSpPr>
        <p:sp>
          <p:nvSpPr>
            <p:cNvPr id="4018" name="Google Shape;4018;p5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59"/>
          <p:cNvGrpSpPr/>
          <p:nvPr/>
        </p:nvGrpSpPr>
        <p:grpSpPr>
          <a:xfrm>
            <a:off x="3264218" y="1856199"/>
            <a:ext cx="651848" cy="687338"/>
            <a:chOff x="3400515" y="2056248"/>
            <a:chExt cx="698134" cy="735987"/>
          </a:xfrm>
        </p:grpSpPr>
        <p:grpSp>
          <p:nvGrpSpPr>
            <p:cNvPr id="4023" name="Google Shape;4023;p59"/>
            <p:cNvGrpSpPr/>
            <p:nvPr/>
          </p:nvGrpSpPr>
          <p:grpSpPr>
            <a:xfrm>
              <a:off x="3400515" y="2283913"/>
              <a:ext cx="312919" cy="219900"/>
              <a:chOff x="3400515" y="2283913"/>
              <a:chExt cx="312919" cy="219900"/>
            </a:xfrm>
          </p:grpSpPr>
          <p:sp>
            <p:nvSpPr>
              <p:cNvPr id="4024" name="Google Shape;4024;p5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25" name="Google Shape;4025;p5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26" name="Google Shape;4026;p59"/>
            <p:cNvGrpSpPr/>
            <p:nvPr/>
          </p:nvGrpSpPr>
          <p:grpSpPr>
            <a:xfrm>
              <a:off x="3547823" y="2461089"/>
              <a:ext cx="219900" cy="331146"/>
              <a:chOff x="3547823" y="2461089"/>
              <a:chExt cx="219900" cy="331146"/>
            </a:xfrm>
          </p:grpSpPr>
          <p:sp>
            <p:nvSpPr>
              <p:cNvPr id="4027" name="Google Shape;4027;p5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28" name="Google Shape;4028;p5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029" name="Google Shape;4029;p59"/>
            <p:cNvGrpSpPr/>
            <p:nvPr/>
          </p:nvGrpSpPr>
          <p:grpSpPr>
            <a:xfrm>
              <a:off x="3734138" y="2461089"/>
              <a:ext cx="219900" cy="331146"/>
              <a:chOff x="3734138" y="2461089"/>
              <a:chExt cx="219900" cy="331146"/>
            </a:xfrm>
          </p:grpSpPr>
          <p:sp>
            <p:nvSpPr>
              <p:cNvPr id="4030" name="Google Shape;4030;p5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31" name="Google Shape;4031;p5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032" name="Google Shape;4032;p59"/>
            <p:cNvGrpSpPr/>
            <p:nvPr/>
          </p:nvGrpSpPr>
          <p:grpSpPr>
            <a:xfrm>
              <a:off x="3787560" y="2281742"/>
              <a:ext cx="311089" cy="219900"/>
              <a:chOff x="3787560" y="2281742"/>
              <a:chExt cx="311089" cy="219900"/>
            </a:xfrm>
          </p:grpSpPr>
          <p:sp>
            <p:nvSpPr>
              <p:cNvPr id="4033" name="Google Shape;4033;p5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34" name="Google Shape;4034;p5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035" name="Google Shape;4035;p59"/>
            <p:cNvGrpSpPr/>
            <p:nvPr/>
          </p:nvGrpSpPr>
          <p:grpSpPr>
            <a:xfrm>
              <a:off x="3637290" y="2056248"/>
              <a:ext cx="219900" cy="330736"/>
              <a:chOff x="3637290" y="2056248"/>
              <a:chExt cx="219900" cy="330736"/>
            </a:xfrm>
          </p:grpSpPr>
          <p:sp>
            <p:nvSpPr>
              <p:cNvPr id="4036" name="Google Shape;4036;p5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037" name="Google Shape;4037;p5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038" name="Google Shape;4038;p59"/>
          <p:cNvGrpSpPr/>
          <p:nvPr/>
        </p:nvGrpSpPr>
        <p:grpSpPr>
          <a:xfrm>
            <a:off x="2555923" y="2726206"/>
            <a:ext cx="1268144" cy="592394"/>
            <a:chOff x="238125" y="1188750"/>
            <a:chExt cx="7140450" cy="3335550"/>
          </a:xfrm>
        </p:grpSpPr>
        <p:sp>
          <p:nvSpPr>
            <p:cNvPr id="4039" name="Google Shape;4039;p5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59"/>
          <p:cNvGrpSpPr/>
          <p:nvPr/>
        </p:nvGrpSpPr>
        <p:grpSpPr>
          <a:xfrm>
            <a:off x="6663824" y="2728360"/>
            <a:ext cx="1053944" cy="590147"/>
            <a:chOff x="238125" y="1335475"/>
            <a:chExt cx="5418735" cy="3034175"/>
          </a:xfrm>
        </p:grpSpPr>
        <p:sp>
          <p:nvSpPr>
            <p:cNvPr id="4045" name="Google Shape;4045;p5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59"/>
          <p:cNvGrpSpPr/>
          <p:nvPr/>
        </p:nvGrpSpPr>
        <p:grpSpPr>
          <a:xfrm>
            <a:off x="4094633" y="3533260"/>
            <a:ext cx="1268207" cy="638939"/>
            <a:chOff x="3967651" y="3645904"/>
            <a:chExt cx="1479304" cy="745292"/>
          </a:xfrm>
        </p:grpSpPr>
        <p:grpSp>
          <p:nvGrpSpPr>
            <p:cNvPr id="4049" name="Google Shape;4049;p59"/>
            <p:cNvGrpSpPr/>
            <p:nvPr/>
          </p:nvGrpSpPr>
          <p:grpSpPr>
            <a:xfrm>
              <a:off x="3967651" y="4009026"/>
              <a:ext cx="1479304" cy="382170"/>
              <a:chOff x="3967651" y="4009026"/>
              <a:chExt cx="1479304" cy="382170"/>
            </a:xfrm>
          </p:grpSpPr>
          <p:grpSp>
            <p:nvGrpSpPr>
              <p:cNvPr id="4050" name="Google Shape;4050;p59"/>
              <p:cNvGrpSpPr/>
              <p:nvPr/>
            </p:nvGrpSpPr>
            <p:grpSpPr>
              <a:xfrm>
                <a:off x="4892216" y="4195630"/>
                <a:ext cx="554739" cy="195566"/>
                <a:chOff x="3604375" y="4892160"/>
                <a:chExt cx="1651500" cy="582215"/>
              </a:xfrm>
            </p:grpSpPr>
            <p:sp>
              <p:nvSpPr>
                <p:cNvPr id="4051" name="Google Shape;4051;p5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59"/>
              <p:cNvGrpSpPr/>
              <p:nvPr/>
            </p:nvGrpSpPr>
            <p:grpSpPr>
              <a:xfrm>
                <a:off x="3967651" y="4146303"/>
                <a:ext cx="579402" cy="244893"/>
                <a:chOff x="851875" y="4745310"/>
                <a:chExt cx="1724925" cy="729065"/>
              </a:xfrm>
            </p:grpSpPr>
            <p:sp>
              <p:nvSpPr>
                <p:cNvPr id="4054" name="Google Shape;4054;p5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59"/>
              <p:cNvGrpSpPr/>
              <p:nvPr/>
            </p:nvGrpSpPr>
            <p:grpSpPr>
              <a:xfrm>
                <a:off x="4460753" y="4009026"/>
                <a:ext cx="493110" cy="382170"/>
                <a:chOff x="2319875" y="4336625"/>
                <a:chExt cx="1468025" cy="1137750"/>
              </a:xfrm>
            </p:grpSpPr>
            <p:sp>
              <p:nvSpPr>
                <p:cNvPr id="4057" name="Google Shape;4057;p5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9" name="Google Shape;4059;p59"/>
            <p:cNvGrpSpPr/>
            <p:nvPr/>
          </p:nvGrpSpPr>
          <p:grpSpPr>
            <a:xfrm>
              <a:off x="4479443" y="3645904"/>
              <a:ext cx="455965" cy="388789"/>
              <a:chOff x="2957425" y="238100"/>
              <a:chExt cx="1910200" cy="1628775"/>
            </a:xfrm>
          </p:grpSpPr>
          <p:sp>
            <p:nvSpPr>
              <p:cNvPr id="4060" name="Google Shape;4060;p5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0" name="Google Shape;4070;p59"/>
          <p:cNvGrpSpPr/>
          <p:nvPr/>
        </p:nvGrpSpPr>
        <p:grpSpPr>
          <a:xfrm>
            <a:off x="2480746" y="3534460"/>
            <a:ext cx="1243128" cy="637739"/>
            <a:chOff x="2496310" y="3693351"/>
            <a:chExt cx="1342906" cy="688926"/>
          </a:xfrm>
        </p:grpSpPr>
        <p:grpSp>
          <p:nvGrpSpPr>
            <p:cNvPr id="4071" name="Google Shape;4071;p59"/>
            <p:cNvGrpSpPr/>
            <p:nvPr/>
          </p:nvGrpSpPr>
          <p:grpSpPr>
            <a:xfrm>
              <a:off x="2496310" y="3693351"/>
              <a:ext cx="1342906" cy="688875"/>
              <a:chOff x="2496310" y="3693351"/>
              <a:chExt cx="1342906" cy="688875"/>
            </a:xfrm>
          </p:grpSpPr>
          <p:sp>
            <p:nvSpPr>
              <p:cNvPr id="4072" name="Google Shape;4072;p5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8" name="Google Shape;4078;p59"/>
              <p:cNvCxnSpPr>
                <a:stCxn id="407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079" name="Google Shape;4079;p59"/>
              <p:cNvCxnSpPr>
                <a:stCxn id="407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080" name="Google Shape;4080;p59"/>
              <p:cNvCxnSpPr>
                <a:stCxn id="407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081" name="Google Shape;4081;p59"/>
              <p:cNvCxnSpPr>
                <a:stCxn id="407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082" name="Google Shape;4082;p59"/>
              <p:cNvCxnSpPr>
                <a:stCxn id="407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083" name="Google Shape;4083;p59"/>
            <p:cNvGrpSpPr/>
            <p:nvPr/>
          </p:nvGrpSpPr>
          <p:grpSpPr>
            <a:xfrm>
              <a:off x="2675275" y="3930557"/>
              <a:ext cx="1003306" cy="451719"/>
              <a:chOff x="2675275" y="4174282"/>
              <a:chExt cx="1003306" cy="451719"/>
            </a:xfrm>
          </p:grpSpPr>
          <p:sp>
            <p:nvSpPr>
              <p:cNvPr id="4084" name="Google Shape;4084;p5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7" name="Google Shape;4087;p59"/>
          <p:cNvGrpSpPr/>
          <p:nvPr/>
        </p:nvGrpSpPr>
        <p:grpSpPr>
          <a:xfrm>
            <a:off x="1654417" y="971307"/>
            <a:ext cx="574511" cy="874709"/>
            <a:chOff x="1715404" y="1112080"/>
            <a:chExt cx="642270" cy="977984"/>
          </a:xfrm>
        </p:grpSpPr>
        <p:grpSp>
          <p:nvGrpSpPr>
            <p:cNvPr id="4088" name="Google Shape;4088;p59"/>
            <p:cNvGrpSpPr/>
            <p:nvPr/>
          </p:nvGrpSpPr>
          <p:grpSpPr>
            <a:xfrm>
              <a:off x="1715404" y="1112080"/>
              <a:ext cx="642270" cy="977984"/>
              <a:chOff x="1715404" y="1112080"/>
              <a:chExt cx="642270" cy="977984"/>
            </a:xfrm>
          </p:grpSpPr>
          <p:sp>
            <p:nvSpPr>
              <p:cNvPr id="4089" name="Google Shape;4089;p5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59"/>
            <p:cNvGrpSpPr/>
            <p:nvPr/>
          </p:nvGrpSpPr>
          <p:grpSpPr>
            <a:xfrm>
              <a:off x="1768927" y="1165603"/>
              <a:ext cx="535225" cy="851367"/>
              <a:chOff x="1768927" y="1165603"/>
              <a:chExt cx="535225" cy="851367"/>
            </a:xfrm>
          </p:grpSpPr>
          <p:sp>
            <p:nvSpPr>
              <p:cNvPr id="4092" name="Google Shape;4092;p5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9"/>
            <p:cNvGrpSpPr/>
            <p:nvPr/>
          </p:nvGrpSpPr>
          <p:grpSpPr>
            <a:xfrm>
              <a:off x="1822449" y="1219125"/>
              <a:ext cx="428180" cy="718859"/>
              <a:chOff x="1822449" y="1219125"/>
              <a:chExt cx="428180" cy="718859"/>
            </a:xfrm>
          </p:grpSpPr>
          <p:sp>
            <p:nvSpPr>
              <p:cNvPr id="4095" name="Google Shape;4095;p5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59"/>
            <p:cNvGrpSpPr/>
            <p:nvPr/>
          </p:nvGrpSpPr>
          <p:grpSpPr>
            <a:xfrm>
              <a:off x="1875972" y="1272648"/>
              <a:ext cx="321135" cy="586939"/>
              <a:chOff x="1875972" y="1272648"/>
              <a:chExt cx="321135" cy="586939"/>
            </a:xfrm>
          </p:grpSpPr>
          <p:sp>
            <p:nvSpPr>
              <p:cNvPr id="4098" name="Google Shape;4098;p5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0" name="Google Shape;4100;p59"/>
          <p:cNvGrpSpPr/>
          <p:nvPr/>
        </p:nvGrpSpPr>
        <p:grpSpPr>
          <a:xfrm>
            <a:off x="7761578" y="3528028"/>
            <a:ext cx="293855" cy="644170"/>
            <a:chOff x="241025" y="3151575"/>
            <a:chExt cx="293855" cy="644170"/>
          </a:xfrm>
        </p:grpSpPr>
        <p:sp>
          <p:nvSpPr>
            <p:cNvPr id="4101" name="Google Shape;4101;p5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59"/>
          <p:cNvGrpSpPr/>
          <p:nvPr/>
        </p:nvGrpSpPr>
        <p:grpSpPr>
          <a:xfrm>
            <a:off x="709562" y="2728028"/>
            <a:ext cx="1779649" cy="591620"/>
            <a:chOff x="246070" y="1983375"/>
            <a:chExt cx="1855347" cy="616849"/>
          </a:xfrm>
        </p:grpSpPr>
        <p:sp>
          <p:nvSpPr>
            <p:cNvPr id="4104" name="Google Shape;4104;p5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59"/>
          <p:cNvGrpSpPr/>
          <p:nvPr/>
        </p:nvGrpSpPr>
        <p:grpSpPr>
          <a:xfrm>
            <a:off x="2320428" y="971307"/>
            <a:ext cx="711055" cy="745993"/>
            <a:chOff x="2496269" y="1171698"/>
            <a:chExt cx="761953" cy="799392"/>
          </a:xfrm>
        </p:grpSpPr>
        <p:grpSp>
          <p:nvGrpSpPr>
            <p:cNvPr id="4114" name="Google Shape;4114;p59"/>
            <p:cNvGrpSpPr/>
            <p:nvPr/>
          </p:nvGrpSpPr>
          <p:grpSpPr>
            <a:xfrm>
              <a:off x="2496269" y="1171698"/>
              <a:ext cx="761953" cy="723022"/>
              <a:chOff x="2496269" y="1171698"/>
              <a:chExt cx="761953" cy="723022"/>
            </a:xfrm>
          </p:grpSpPr>
          <p:sp>
            <p:nvSpPr>
              <p:cNvPr id="4115" name="Google Shape;4115;p5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7" name="Google Shape;4117;p59"/>
              <p:cNvGrpSpPr/>
              <p:nvPr/>
            </p:nvGrpSpPr>
            <p:grpSpPr>
              <a:xfrm>
                <a:off x="2496269" y="1171698"/>
                <a:ext cx="761953" cy="723022"/>
                <a:chOff x="2496269" y="1120652"/>
                <a:chExt cx="761953" cy="723022"/>
              </a:xfrm>
            </p:grpSpPr>
            <p:grpSp>
              <p:nvGrpSpPr>
                <p:cNvPr id="4118" name="Google Shape;4118;p59"/>
                <p:cNvGrpSpPr/>
                <p:nvPr/>
              </p:nvGrpSpPr>
              <p:grpSpPr>
                <a:xfrm>
                  <a:off x="2496269" y="1120652"/>
                  <a:ext cx="761953" cy="723022"/>
                  <a:chOff x="2496269" y="1120652"/>
                  <a:chExt cx="761953" cy="723022"/>
                </a:xfrm>
              </p:grpSpPr>
              <p:grpSp>
                <p:nvGrpSpPr>
                  <p:cNvPr id="4119" name="Google Shape;4119;p59"/>
                  <p:cNvGrpSpPr/>
                  <p:nvPr/>
                </p:nvGrpSpPr>
                <p:grpSpPr>
                  <a:xfrm>
                    <a:off x="2496269" y="1304589"/>
                    <a:ext cx="407089" cy="305057"/>
                    <a:chOff x="2496269" y="1304589"/>
                    <a:chExt cx="407089" cy="305057"/>
                  </a:xfrm>
                </p:grpSpPr>
                <p:sp>
                  <p:nvSpPr>
                    <p:cNvPr id="4120" name="Google Shape;4120;p5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59"/>
                  <p:cNvGrpSpPr/>
                  <p:nvPr/>
                </p:nvGrpSpPr>
                <p:grpSpPr>
                  <a:xfrm>
                    <a:off x="2586468" y="1493376"/>
                    <a:ext cx="358850" cy="349656"/>
                    <a:chOff x="2586468" y="1493376"/>
                    <a:chExt cx="358850" cy="349656"/>
                  </a:xfrm>
                </p:grpSpPr>
                <p:sp>
                  <p:nvSpPr>
                    <p:cNvPr id="4123" name="Google Shape;4123;p5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59"/>
                  <p:cNvGrpSpPr/>
                  <p:nvPr/>
                </p:nvGrpSpPr>
                <p:grpSpPr>
                  <a:xfrm>
                    <a:off x="2807939" y="1494024"/>
                    <a:ext cx="358857" cy="349650"/>
                    <a:chOff x="2807939" y="1494024"/>
                    <a:chExt cx="358857" cy="349650"/>
                  </a:xfrm>
                </p:grpSpPr>
                <p:sp>
                  <p:nvSpPr>
                    <p:cNvPr id="4126" name="Google Shape;4126;p5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59"/>
                  <p:cNvGrpSpPr/>
                  <p:nvPr/>
                </p:nvGrpSpPr>
                <p:grpSpPr>
                  <a:xfrm>
                    <a:off x="2851133" y="1305635"/>
                    <a:ext cx="407089" cy="305057"/>
                    <a:chOff x="2851133" y="1305635"/>
                    <a:chExt cx="407089" cy="305057"/>
                  </a:xfrm>
                </p:grpSpPr>
                <p:sp>
                  <p:nvSpPr>
                    <p:cNvPr id="4129" name="Google Shape;4129;p5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59"/>
                  <p:cNvGrpSpPr/>
                  <p:nvPr/>
                </p:nvGrpSpPr>
                <p:grpSpPr>
                  <a:xfrm>
                    <a:off x="2727495" y="1120652"/>
                    <a:ext cx="300271" cy="396358"/>
                    <a:chOff x="2727495" y="1120652"/>
                    <a:chExt cx="300271" cy="396358"/>
                  </a:xfrm>
                </p:grpSpPr>
                <p:sp>
                  <p:nvSpPr>
                    <p:cNvPr id="4132" name="Google Shape;4132;p5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4" name="Google Shape;4134;p59"/>
                <p:cNvGrpSpPr/>
                <p:nvPr/>
              </p:nvGrpSpPr>
              <p:grpSpPr>
                <a:xfrm>
                  <a:off x="2722305" y="1350460"/>
                  <a:ext cx="308357" cy="308344"/>
                  <a:chOff x="2722305" y="1350460"/>
                  <a:chExt cx="308357" cy="308344"/>
                </a:xfrm>
              </p:grpSpPr>
              <p:sp>
                <p:nvSpPr>
                  <p:cNvPr id="4135" name="Google Shape;4135;p5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6" name="Google Shape;4136;p59"/>
                  <p:cNvGrpSpPr/>
                  <p:nvPr/>
                </p:nvGrpSpPr>
                <p:grpSpPr>
                  <a:xfrm>
                    <a:off x="2725064" y="1364529"/>
                    <a:ext cx="297954" cy="280182"/>
                    <a:chOff x="2725064" y="1364529"/>
                    <a:chExt cx="297954" cy="280182"/>
                  </a:xfrm>
                </p:grpSpPr>
                <p:sp>
                  <p:nvSpPr>
                    <p:cNvPr id="4137" name="Google Shape;4137;p5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42" name="Google Shape;4142;p5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59"/>
          <p:cNvGrpSpPr/>
          <p:nvPr/>
        </p:nvGrpSpPr>
        <p:grpSpPr>
          <a:xfrm>
            <a:off x="3909129" y="2727412"/>
            <a:ext cx="1569144" cy="591015"/>
            <a:chOff x="3820100" y="3023049"/>
            <a:chExt cx="1303926" cy="491162"/>
          </a:xfrm>
        </p:grpSpPr>
        <p:grpSp>
          <p:nvGrpSpPr>
            <p:cNvPr id="4148" name="Google Shape;4148;p59"/>
            <p:cNvGrpSpPr/>
            <p:nvPr/>
          </p:nvGrpSpPr>
          <p:grpSpPr>
            <a:xfrm>
              <a:off x="3820100" y="3023072"/>
              <a:ext cx="1303926" cy="491139"/>
              <a:chOff x="3820100" y="3023072"/>
              <a:chExt cx="1303926" cy="491139"/>
            </a:xfrm>
          </p:grpSpPr>
          <p:sp>
            <p:nvSpPr>
              <p:cNvPr id="4149" name="Google Shape;4149;p5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59"/>
            <p:cNvGrpSpPr/>
            <p:nvPr/>
          </p:nvGrpSpPr>
          <p:grpSpPr>
            <a:xfrm>
              <a:off x="4132439" y="3023645"/>
              <a:ext cx="393633" cy="177096"/>
              <a:chOff x="4132439" y="3023645"/>
              <a:chExt cx="393633" cy="177096"/>
            </a:xfrm>
          </p:grpSpPr>
          <p:sp>
            <p:nvSpPr>
              <p:cNvPr id="4152" name="Google Shape;4152;p5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59"/>
            <p:cNvGrpSpPr/>
            <p:nvPr/>
          </p:nvGrpSpPr>
          <p:grpSpPr>
            <a:xfrm>
              <a:off x="3921811" y="3023049"/>
              <a:ext cx="1002397" cy="388943"/>
              <a:chOff x="3921811" y="3023049"/>
              <a:chExt cx="1002397" cy="388943"/>
            </a:xfrm>
          </p:grpSpPr>
          <p:sp>
            <p:nvSpPr>
              <p:cNvPr id="4155" name="Google Shape;4155;p5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59"/>
            <p:cNvGrpSpPr/>
            <p:nvPr/>
          </p:nvGrpSpPr>
          <p:grpSpPr>
            <a:xfrm>
              <a:off x="4023645" y="3023049"/>
              <a:ext cx="683032" cy="286722"/>
              <a:chOff x="4023645" y="3023049"/>
              <a:chExt cx="683032" cy="286722"/>
            </a:xfrm>
          </p:grpSpPr>
          <p:sp>
            <p:nvSpPr>
              <p:cNvPr id="4158" name="Google Shape;4158;p5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0" name="Google Shape;4160;p59"/>
          <p:cNvGrpSpPr/>
          <p:nvPr/>
        </p:nvGrpSpPr>
        <p:grpSpPr>
          <a:xfrm>
            <a:off x="1541251" y="1854258"/>
            <a:ext cx="713522" cy="688025"/>
            <a:chOff x="1706078" y="2092648"/>
            <a:chExt cx="660913" cy="637296"/>
          </a:xfrm>
        </p:grpSpPr>
        <p:sp>
          <p:nvSpPr>
            <p:cNvPr id="4161" name="Google Shape;4161;p5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2" name="Google Shape;4162;p59"/>
            <p:cNvGrpSpPr/>
            <p:nvPr/>
          </p:nvGrpSpPr>
          <p:grpSpPr>
            <a:xfrm>
              <a:off x="1706078" y="2092648"/>
              <a:ext cx="660913" cy="575241"/>
              <a:chOff x="1706078" y="2092648"/>
              <a:chExt cx="660913" cy="575241"/>
            </a:xfrm>
          </p:grpSpPr>
          <p:sp>
            <p:nvSpPr>
              <p:cNvPr id="4163" name="Google Shape;4163;p5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6" name="Google Shape;4166;p59"/>
          <p:cNvGrpSpPr/>
          <p:nvPr/>
        </p:nvGrpSpPr>
        <p:grpSpPr>
          <a:xfrm>
            <a:off x="6303109" y="971806"/>
            <a:ext cx="1317459" cy="684168"/>
            <a:chOff x="238125" y="999450"/>
            <a:chExt cx="7140700" cy="3708225"/>
          </a:xfrm>
        </p:grpSpPr>
        <p:sp>
          <p:nvSpPr>
            <p:cNvPr id="4167" name="Google Shape;4167;p5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9" name="Shape 4179"/>
        <p:cNvGrpSpPr/>
        <p:nvPr/>
      </p:nvGrpSpPr>
      <p:grpSpPr>
        <a:xfrm>
          <a:off x="0" y="0"/>
          <a:ext cx="0" cy="0"/>
          <a:chOff x="0" y="0"/>
          <a:chExt cx="0" cy="0"/>
        </a:xfrm>
      </p:grpSpPr>
      <p:grpSp>
        <p:nvGrpSpPr>
          <p:cNvPr id="4180" name="Google Shape;4180;p60"/>
          <p:cNvGrpSpPr/>
          <p:nvPr/>
        </p:nvGrpSpPr>
        <p:grpSpPr>
          <a:xfrm>
            <a:off x="717027" y="967622"/>
            <a:ext cx="1636117" cy="1526144"/>
            <a:chOff x="729238" y="1179665"/>
            <a:chExt cx="1636117" cy="1526144"/>
          </a:xfrm>
        </p:grpSpPr>
        <p:grpSp>
          <p:nvGrpSpPr>
            <p:cNvPr id="4181" name="Google Shape;4181;p60"/>
            <p:cNvGrpSpPr/>
            <p:nvPr/>
          </p:nvGrpSpPr>
          <p:grpSpPr>
            <a:xfrm>
              <a:off x="729238" y="1179665"/>
              <a:ext cx="80700" cy="1526144"/>
              <a:chOff x="729238" y="1179665"/>
              <a:chExt cx="80700" cy="1526144"/>
            </a:xfrm>
          </p:grpSpPr>
          <p:sp>
            <p:nvSpPr>
              <p:cNvPr id="4182" name="Google Shape;4182;p6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60"/>
            <p:cNvGrpSpPr/>
            <p:nvPr/>
          </p:nvGrpSpPr>
          <p:grpSpPr>
            <a:xfrm>
              <a:off x="903098" y="1179665"/>
              <a:ext cx="80700" cy="1526144"/>
              <a:chOff x="903098" y="1179665"/>
              <a:chExt cx="80700" cy="1526144"/>
            </a:xfrm>
          </p:grpSpPr>
          <p:sp>
            <p:nvSpPr>
              <p:cNvPr id="4193" name="Google Shape;4193;p6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0"/>
            <p:cNvGrpSpPr/>
            <p:nvPr/>
          </p:nvGrpSpPr>
          <p:grpSpPr>
            <a:xfrm>
              <a:off x="1076958" y="1179665"/>
              <a:ext cx="80700" cy="1526144"/>
              <a:chOff x="1076958" y="1179665"/>
              <a:chExt cx="80700" cy="1526144"/>
            </a:xfrm>
          </p:grpSpPr>
          <p:sp>
            <p:nvSpPr>
              <p:cNvPr id="4204" name="Google Shape;4204;p6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60"/>
            <p:cNvGrpSpPr/>
            <p:nvPr/>
          </p:nvGrpSpPr>
          <p:grpSpPr>
            <a:xfrm>
              <a:off x="1247707" y="1179665"/>
              <a:ext cx="80700" cy="1526144"/>
              <a:chOff x="1247707" y="1179665"/>
              <a:chExt cx="80700" cy="1526144"/>
            </a:xfrm>
          </p:grpSpPr>
          <p:sp>
            <p:nvSpPr>
              <p:cNvPr id="4215" name="Google Shape;4215;p6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0"/>
            <p:cNvGrpSpPr/>
            <p:nvPr/>
          </p:nvGrpSpPr>
          <p:grpSpPr>
            <a:xfrm>
              <a:off x="1421567" y="1179665"/>
              <a:ext cx="80700" cy="1526144"/>
              <a:chOff x="1421567" y="1179665"/>
              <a:chExt cx="80700" cy="1526144"/>
            </a:xfrm>
          </p:grpSpPr>
          <p:sp>
            <p:nvSpPr>
              <p:cNvPr id="4226" name="Google Shape;4226;p6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60"/>
            <p:cNvGrpSpPr/>
            <p:nvPr/>
          </p:nvGrpSpPr>
          <p:grpSpPr>
            <a:xfrm>
              <a:off x="1592327" y="1179665"/>
              <a:ext cx="80700" cy="1526144"/>
              <a:chOff x="1592327" y="1179665"/>
              <a:chExt cx="80700" cy="1526144"/>
            </a:xfrm>
          </p:grpSpPr>
          <p:sp>
            <p:nvSpPr>
              <p:cNvPr id="4237" name="Google Shape;4237;p6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60"/>
            <p:cNvGrpSpPr/>
            <p:nvPr/>
          </p:nvGrpSpPr>
          <p:grpSpPr>
            <a:xfrm>
              <a:off x="1766187" y="1179665"/>
              <a:ext cx="80700" cy="1526144"/>
              <a:chOff x="1766187" y="1179665"/>
              <a:chExt cx="80700" cy="1526144"/>
            </a:xfrm>
          </p:grpSpPr>
          <p:sp>
            <p:nvSpPr>
              <p:cNvPr id="4248" name="Google Shape;4248;p6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60"/>
            <p:cNvGrpSpPr/>
            <p:nvPr/>
          </p:nvGrpSpPr>
          <p:grpSpPr>
            <a:xfrm>
              <a:off x="1936935" y="1179665"/>
              <a:ext cx="80700" cy="1526144"/>
              <a:chOff x="1936935" y="1179665"/>
              <a:chExt cx="80700" cy="1526144"/>
            </a:xfrm>
          </p:grpSpPr>
          <p:sp>
            <p:nvSpPr>
              <p:cNvPr id="4259" name="Google Shape;4259;p6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60"/>
            <p:cNvGrpSpPr/>
            <p:nvPr/>
          </p:nvGrpSpPr>
          <p:grpSpPr>
            <a:xfrm>
              <a:off x="2110795" y="1179665"/>
              <a:ext cx="80700" cy="1526144"/>
              <a:chOff x="2110795" y="1179665"/>
              <a:chExt cx="80700" cy="1526144"/>
            </a:xfrm>
          </p:grpSpPr>
          <p:sp>
            <p:nvSpPr>
              <p:cNvPr id="4270" name="Google Shape;4270;p6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60"/>
            <p:cNvGrpSpPr/>
            <p:nvPr/>
          </p:nvGrpSpPr>
          <p:grpSpPr>
            <a:xfrm>
              <a:off x="2284655" y="1179665"/>
              <a:ext cx="80700" cy="1526144"/>
              <a:chOff x="2284655" y="1179665"/>
              <a:chExt cx="80700" cy="1526144"/>
            </a:xfrm>
          </p:grpSpPr>
          <p:sp>
            <p:nvSpPr>
              <p:cNvPr id="4281" name="Google Shape;4281;p6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1" name="Google Shape;4291;p60"/>
          <p:cNvGrpSpPr/>
          <p:nvPr/>
        </p:nvGrpSpPr>
        <p:grpSpPr>
          <a:xfrm>
            <a:off x="2611693" y="986760"/>
            <a:ext cx="1364248" cy="1102133"/>
            <a:chOff x="2623904" y="1198803"/>
            <a:chExt cx="1364248" cy="1102133"/>
          </a:xfrm>
        </p:grpSpPr>
        <p:grpSp>
          <p:nvGrpSpPr>
            <p:cNvPr id="4292" name="Google Shape;4292;p60"/>
            <p:cNvGrpSpPr/>
            <p:nvPr/>
          </p:nvGrpSpPr>
          <p:grpSpPr>
            <a:xfrm>
              <a:off x="2623907" y="1198803"/>
              <a:ext cx="1364245" cy="273000"/>
              <a:chOff x="2623907" y="1198803"/>
              <a:chExt cx="1364245" cy="273000"/>
            </a:xfrm>
          </p:grpSpPr>
          <p:sp>
            <p:nvSpPr>
              <p:cNvPr id="4293" name="Google Shape;4293;p6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60"/>
            <p:cNvGrpSpPr/>
            <p:nvPr/>
          </p:nvGrpSpPr>
          <p:grpSpPr>
            <a:xfrm>
              <a:off x="2623904" y="1476964"/>
              <a:ext cx="1364245" cy="273000"/>
              <a:chOff x="2623904" y="1476964"/>
              <a:chExt cx="1364245" cy="273000"/>
            </a:xfrm>
          </p:grpSpPr>
          <p:sp>
            <p:nvSpPr>
              <p:cNvPr id="4299" name="Google Shape;4299;p6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0"/>
            <p:cNvGrpSpPr/>
            <p:nvPr/>
          </p:nvGrpSpPr>
          <p:grpSpPr>
            <a:xfrm>
              <a:off x="2623907" y="1749775"/>
              <a:ext cx="1364245" cy="273000"/>
              <a:chOff x="2623907" y="1749775"/>
              <a:chExt cx="1364245" cy="273000"/>
            </a:xfrm>
          </p:grpSpPr>
          <p:sp>
            <p:nvSpPr>
              <p:cNvPr id="4305" name="Google Shape;4305;p6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60"/>
            <p:cNvGrpSpPr/>
            <p:nvPr/>
          </p:nvGrpSpPr>
          <p:grpSpPr>
            <a:xfrm>
              <a:off x="2623904" y="2027936"/>
              <a:ext cx="1364245" cy="273000"/>
              <a:chOff x="2623904" y="2027936"/>
              <a:chExt cx="1364245" cy="273000"/>
            </a:xfrm>
          </p:grpSpPr>
          <p:sp>
            <p:nvSpPr>
              <p:cNvPr id="4311" name="Google Shape;4311;p6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6" name="Google Shape;4316;p60"/>
          <p:cNvGrpSpPr/>
          <p:nvPr/>
        </p:nvGrpSpPr>
        <p:grpSpPr>
          <a:xfrm>
            <a:off x="2601154" y="2445833"/>
            <a:ext cx="1387541" cy="159124"/>
            <a:chOff x="3200660" y="2180272"/>
            <a:chExt cx="2563824" cy="378237"/>
          </a:xfrm>
        </p:grpSpPr>
        <p:sp>
          <p:nvSpPr>
            <p:cNvPr id="4317" name="Google Shape;4317;p6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60"/>
          <p:cNvGrpSpPr/>
          <p:nvPr/>
        </p:nvGrpSpPr>
        <p:grpSpPr>
          <a:xfrm>
            <a:off x="2597679" y="2723597"/>
            <a:ext cx="1390502" cy="159625"/>
            <a:chOff x="3530150" y="2790075"/>
            <a:chExt cx="1962600" cy="225300"/>
          </a:xfrm>
        </p:grpSpPr>
        <p:sp>
          <p:nvSpPr>
            <p:cNvPr id="4336" name="Google Shape;4336;p6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60"/>
          <p:cNvGrpSpPr/>
          <p:nvPr/>
        </p:nvGrpSpPr>
        <p:grpSpPr>
          <a:xfrm>
            <a:off x="2597736" y="3001862"/>
            <a:ext cx="1411629" cy="154175"/>
            <a:chOff x="3558802" y="4011244"/>
            <a:chExt cx="1866000" cy="111600"/>
          </a:xfrm>
        </p:grpSpPr>
        <p:sp>
          <p:nvSpPr>
            <p:cNvPr id="4339" name="Google Shape;4339;p6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60"/>
          <p:cNvGrpSpPr/>
          <p:nvPr/>
        </p:nvGrpSpPr>
        <p:grpSpPr>
          <a:xfrm>
            <a:off x="2598024" y="2207432"/>
            <a:ext cx="1383503" cy="119761"/>
            <a:chOff x="3465975" y="2270258"/>
            <a:chExt cx="1986364" cy="171947"/>
          </a:xfrm>
        </p:grpSpPr>
        <p:sp>
          <p:nvSpPr>
            <p:cNvPr id="4342" name="Google Shape;4342;p6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0"/>
          <p:cNvGrpSpPr/>
          <p:nvPr/>
        </p:nvGrpSpPr>
        <p:grpSpPr>
          <a:xfrm>
            <a:off x="2609031" y="3571205"/>
            <a:ext cx="1369531" cy="195460"/>
            <a:chOff x="723300" y="4253549"/>
            <a:chExt cx="2276482" cy="324900"/>
          </a:xfrm>
        </p:grpSpPr>
        <p:sp>
          <p:nvSpPr>
            <p:cNvPr id="4351" name="Google Shape;4351;p6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60"/>
          <p:cNvGrpSpPr/>
          <p:nvPr/>
        </p:nvGrpSpPr>
        <p:grpSpPr>
          <a:xfrm>
            <a:off x="2598592" y="3272446"/>
            <a:ext cx="1389066" cy="180119"/>
            <a:chOff x="705948" y="3788465"/>
            <a:chExt cx="2308953" cy="299400"/>
          </a:xfrm>
        </p:grpSpPr>
        <p:sp>
          <p:nvSpPr>
            <p:cNvPr id="4357" name="Google Shape;4357;p6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60"/>
          <p:cNvGrpSpPr/>
          <p:nvPr/>
        </p:nvGrpSpPr>
        <p:grpSpPr>
          <a:xfrm>
            <a:off x="4195583" y="1876400"/>
            <a:ext cx="1433821" cy="191501"/>
            <a:chOff x="4273350" y="2088443"/>
            <a:chExt cx="1433821" cy="191501"/>
          </a:xfrm>
        </p:grpSpPr>
        <p:grpSp>
          <p:nvGrpSpPr>
            <p:cNvPr id="4363" name="Google Shape;4363;p60"/>
            <p:cNvGrpSpPr/>
            <p:nvPr/>
          </p:nvGrpSpPr>
          <p:grpSpPr>
            <a:xfrm>
              <a:off x="4273350" y="2088443"/>
              <a:ext cx="1433821" cy="0"/>
              <a:chOff x="5224975" y="2962250"/>
              <a:chExt cx="1544400" cy="0"/>
            </a:xfrm>
          </p:grpSpPr>
          <p:cxnSp>
            <p:nvCxnSpPr>
              <p:cNvPr id="4364" name="Google Shape;4364;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65" name="Google Shape;4365;p6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366" name="Google Shape;4366;p60"/>
            <p:cNvGrpSpPr/>
            <p:nvPr/>
          </p:nvGrpSpPr>
          <p:grpSpPr>
            <a:xfrm>
              <a:off x="4273350" y="2279944"/>
              <a:ext cx="1433821" cy="0"/>
              <a:chOff x="5224975" y="2962250"/>
              <a:chExt cx="1544400" cy="0"/>
            </a:xfrm>
          </p:grpSpPr>
          <p:cxnSp>
            <p:nvCxnSpPr>
              <p:cNvPr id="4367" name="Google Shape;4367;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68" name="Google Shape;4368;p6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369" name="Google Shape;4369;p60"/>
          <p:cNvGrpSpPr/>
          <p:nvPr/>
        </p:nvGrpSpPr>
        <p:grpSpPr>
          <a:xfrm>
            <a:off x="2646529" y="3885304"/>
            <a:ext cx="1304609" cy="294074"/>
            <a:chOff x="2658741" y="4097347"/>
            <a:chExt cx="1304609" cy="294074"/>
          </a:xfrm>
        </p:grpSpPr>
        <p:grpSp>
          <p:nvGrpSpPr>
            <p:cNvPr id="4370" name="Google Shape;4370;p60"/>
            <p:cNvGrpSpPr/>
            <p:nvPr/>
          </p:nvGrpSpPr>
          <p:grpSpPr>
            <a:xfrm>
              <a:off x="2658741" y="4097347"/>
              <a:ext cx="118572" cy="294074"/>
              <a:chOff x="3343310" y="4475555"/>
              <a:chExt cx="127717" cy="316753"/>
            </a:xfrm>
          </p:grpSpPr>
          <p:sp>
            <p:nvSpPr>
              <p:cNvPr id="4371" name="Google Shape;4371;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0"/>
            <p:cNvGrpSpPr/>
            <p:nvPr/>
          </p:nvGrpSpPr>
          <p:grpSpPr>
            <a:xfrm>
              <a:off x="3815519" y="4098388"/>
              <a:ext cx="147831" cy="291991"/>
              <a:chOff x="3527539" y="4476677"/>
              <a:chExt cx="159232" cy="314510"/>
            </a:xfrm>
          </p:grpSpPr>
          <p:sp>
            <p:nvSpPr>
              <p:cNvPr id="4374" name="Google Shape;4374;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0"/>
            <p:cNvGrpSpPr/>
            <p:nvPr/>
          </p:nvGrpSpPr>
          <p:grpSpPr>
            <a:xfrm>
              <a:off x="3511696" y="4098388"/>
              <a:ext cx="147831" cy="291991"/>
              <a:chOff x="3527539" y="4476677"/>
              <a:chExt cx="159232" cy="314510"/>
            </a:xfrm>
          </p:grpSpPr>
          <p:sp>
            <p:nvSpPr>
              <p:cNvPr id="4377" name="Google Shape;4377;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60"/>
            <p:cNvGrpSpPr/>
            <p:nvPr/>
          </p:nvGrpSpPr>
          <p:grpSpPr>
            <a:xfrm>
              <a:off x="3207874" y="4098388"/>
              <a:ext cx="147831" cy="291991"/>
              <a:chOff x="3527539" y="4476677"/>
              <a:chExt cx="159232" cy="314510"/>
            </a:xfrm>
          </p:grpSpPr>
          <p:sp>
            <p:nvSpPr>
              <p:cNvPr id="4380" name="Google Shape;4380;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60"/>
            <p:cNvGrpSpPr/>
            <p:nvPr/>
          </p:nvGrpSpPr>
          <p:grpSpPr>
            <a:xfrm>
              <a:off x="2933305" y="4097347"/>
              <a:ext cx="118572" cy="294074"/>
              <a:chOff x="3343310" y="4475555"/>
              <a:chExt cx="127717" cy="316753"/>
            </a:xfrm>
          </p:grpSpPr>
          <p:sp>
            <p:nvSpPr>
              <p:cNvPr id="4383" name="Google Shape;4383;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5" name="Google Shape;4385;p60"/>
          <p:cNvGrpSpPr/>
          <p:nvPr/>
        </p:nvGrpSpPr>
        <p:grpSpPr>
          <a:xfrm>
            <a:off x="4197138" y="963998"/>
            <a:ext cx="1430711" cy="751237"/>
            <a:chOff x="5159450" y="1919950"/>
            <a:chExt cx="1541050" cy="862500"/>
          </a:xfrm>
        </p:grpSpPr>
        <p:sp>
          <p:nvSpPr>
            <p:cNvPr id="4386" name="Google Shape;4386;p6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387" name="Google Shape;4387;p60"/>
            <p:cNvGrpSpPr/>
            <p:nvPr/>
          </p:nvGrpSpPr>
          <p:grpSpPr>
            <a:xfrm>
              <a:off x="5159450" y="1919950"/>
              <a:ext cx="1541050" cy="862500"/>
              <a:chOff x="5159450" y="1919950"/>
              <a:chExt cx="1541050" cy="862500"/>
            </a:xfrm>
          </p:grpSpPr>
          <p:cxnSp>
            <p:nvCxnSpPr>
              <p:cNvPr id="4388" name="Google Shape;4388;p6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389" name="Google Shape;4389;p6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390" name="Google Shape;4390;p60"/>
          <p:cNvGrpSpPr/>
          <p:nvPr/>
        </p:nvGrpSpPr>
        <p:grpSpPr>
          <a:xfrm>
            <a:off x="4245275" y="2227768"/>
            <a:ext cx="1334436" cy="967914"/>
            <a:chOff x="4294923" y="2439811"/>
            <a:chExt cx="1334436" cy="967914"/>
          </a:xfrm>
        </p:grpSpPr>
        <p:grpSp>
          <p:nvGrpSpPr>
            <p:cNvPr id="4391" name="Google Shape;4391;p60"/>
            <p:cNvGrpSpPr/>
            <p:nvPr/>
          </p:nvGrpSpPr>
          <p:grpSpPr>
            <a:xfrm>
              <a:off x="4960455" y="2469658"/>
              <a:ext cx="668904" cy="885524"/>
              <a:chOff x="4960455" y="2469658"/>
              <a:chExt cx="668904" cy="885524"/>
            </a:xfrm>
          </p:grpSpPr>
          <p:sp>
            <p:nvSpPr>
              <p:cNvPr id="4392" name="Google Shape;4392;p6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60"/>
            <p:cNvGrpSpPr/>
            <p:nvPr/>
          </p:nvGrpSpPr>
          <p:grpSpPr>
            <a:xfrm>
              <a:off x="4294923" y="2469658"/>
              <a:ext cx="668951" cy="885524"/>
              <a:chOff x="4294923" y="2469658"/>
              <a:chExt cx="668951" cy="885524"/>
            </a:xfrm>
          </p:grpSpPr>
          <p:sp>
            <p:nvSpPr>
              <p:cNvPr id="4399" name="Google Shape;4399;p6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5" name="Google Shape;4405;p6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60"/>
          <p:cNvGrpSpPr/>
          <p:nvPr/>
        </p:nvGrpSpPr>
        <p:grpSpPr>
          <a:xfrm>
            <a:off x="4231478" y="3282213"/>
            <a:ext cx="1430949" cy="897289"/>
            <a:chOff x="4351371" y="3547942"/>
            <a:chExt cx="1345130" cy="843475"/>
          </a:xfrm>
        </p:grpSpPr>
        <p:grpSp>
          <p:nvGrpSpPr>
            <p:cNvPr id="4407" name="Google Shape;4407;p60"/>
            <p:cNvGrpSpPr/>
            <p:nvPr/>
          </p:nvGrpSpPr>
          <p:grpSpPr>
            <a:xfrm>
              <a:off x="4351371" y="4209917"/>
              <a:ext cx="1345130" cy="181500"/>
              <a:chOff x="4351371" y="4209917"/>
              <a:chExt cx="1345130" cy="181500"/>
            </a:xfrm>
          </p:grpSpPr>
          <p:sp>
            <p:nvSpPr>
              <p:cNvPr id="4408" name="Google Shape;4408;p6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9" name="Google Shape;4409;p6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10" name="Google Shape;4410;p60"/>
            <p:cNvGrpSpPr/>
            <p:nvPr/>
          </p:nvGrpSpPr>
          <p:grpSpPr>
            <a:xfrm>
              <a:off x="4403010" y="3985221"/>
              <a:ext cx="1109518" cy="181500"/>
              <a:chOff x="4403010" y="3985221"/>
              <a:chExt cx="1109518" cy="181500"/>
            </a:xfrm>
          </p:grpSpPr>
          <p:sp>
            <p:nvSpPr>
              <p:cNvPr id="4411" name="Google Shape;4411;p6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2" name="Google Shape;4412;p6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13" name="Google Shape;4413;p60"/>
            <p:cNvGrpSpPr/>
            <p:nvPr/>
          </p:nvGrpSpPr>
          <p:grpSpPr>
            <a:xfrm>
              <a:off x="4618704" y="3766582"/>
              <a:ext cx="807858" cy="181500"/>
              <a:chOff x="4618704" y="3766582"/>
              <a:chExt cx="807858" cy="181500"/>
            </a:xfrm>
          </p:grpSpPr>
          <p:sp>
            <p:nvSpPr>
              <p:cNvPr id="4414" name="Google Shape;4414;p6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5" name="Google Shape;4415;p6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16" name="Google Shape;4416;p60"/>
            <p:cNvGrpSpPr/>
            <p:nvPr/>
          </p:nvGrpSpPr>
          <p:grpSpPr>
            <a:xfrm>
              <a:off x="4735238" y="3547942"/>
              <a:ext cx="462839" cy="181500"/>
              <a:chOff x="4735238" y="3547942"/>
              <a:chExt cx="462839" cy="181500"/>
            </a:xfrm>
          </p:grpSpPr>
          <p:sp>
            <p:nvSpPr>
              <p:cNvPr id="4417" name="Google Shape;4417;p6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8" name="Google Shape;4418;p6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19" name="Google Shape;4419;p60"/>
          <p:cNvGrpSpPr/>
          <p:nvPr/>
        </p:nvGrpSpPr>
        <p:grpSpPr>
          <a:xfrm>
            <a:off x="7407836" y="2217537"/>
            <a:ext cx="1020955" cy="928853"/>
            <a:chOff x="926675" y="238125"/>
            <a:chExt cx="5755100" cy="5232975"/>
          </a:xfrm>
        </p:grpSpPr>
        <p:sp>
          <p:nvSpPr>
            <p:cNvPr id="4420" name="Google Shape;4420;p6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60"/>
          <p:cNvGrpSpPr/>
          <p:nvPr/>
        </p:nvGrpSpPr>
        <p:grpSpPr>
          <a:xfrm>
            <a:off x="715210" y="2616272"/>
            <a:ext cx="1695374" cy="1560837"/>
            <a:chOff x="727421" y="2828315"/>
            <a:chExt cx="1695374" cy="1560837"/>
          </a:xfrm>
        </p:grpSpPr>
        <p:grpSp>
          <p:nvGrpSpPr>
            <p:cNvPr id="4425" name="Google Shape;4425;p60"/>
            <p:cNvGrpSpPr/>
            <p:nvPr/>
          </p:nvGrpSpPr>
          <p:grpSpPr>
            <a:xfrm>
              <a:off x="727421" y="2828315"/>
              <a:ext cx="1695374" cy="1560837"/>
              <a:chOff x="734799" y="2782450"/>
              <a:chExt cx="1571100" cy="1577400"/>
            </a:xfrm>
          </p:grpSpPr>
          <p:cxnSp>
            <p:nvCxnSpPr>
              <p:cNvPr id="4426" name="Google Shape;4426;p6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27" name="Google Shape;4427;p6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428" name="Google Shape;4428;p60"/>
            <p:cNvGrpSpPr/>
            <p:nvPr/>
          </p:nvGrpSpPr>
          <p:grpSpPr>
            <a:xfrm>
              <a:off x="819108" y="2882501"/>
              <a:ext cx="1556791" cy="1426186"/>
              <a:chOff x="819108" y="2882501"/>
              <a:chExt cx="1556791" cy="1426186"/>
            </a:xfrm>
          </p:grpSpPr>
          <p:grpSp>
            <p:nvGrpSpPr>
              <p:cNvPr id="4429" name="Google Shape;4429;p60"/>
              <p:cNvGrpSpPr/>
              <p:nvPr/>
            </p:nvGrpSpPr>
            <p:grpSpPr>
              <a:xfrm>
                <a:off x="819108" y="2882501"/>
                <a:ext cx="103104" cy="1426186"/>
                <a:chOff x="4674013" y="3100904"/>
                <a:chExt cx="122758" cy="1698043"/>
              </a:xfrm>
            </p:grpSpPr>
            <p:sp>
              <p:nvSpPr>
                <p:cNvPr id="4430" name="Google Shape;4430;p6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60"/>
              <p:cNvGrpSpPr/>
              <p:nvPr/>
            </p:nvGrpSpPr>
            <p:grpSpPr>
              <a:xfrm>
                <a:off x="1062475" y="2882501"/>
                <a:ext cx="103104" cy="1426186"/>
                <a:chOff x="4940438" y="3100904"/>
                <a:chExt cx="122758" cy="1698043"/>
              </a:xfrm>
            </p:grpSpPr>
            <p:sp>
              <p:nvSpPr>
                <p:cNvPr id="4438" name="Google Shape;4438;p6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60"/>
              <p:cNvGrpSpPr/>
              <p:nvPr/>
            </p:nvGrpSpPr>
            <p:grpSpPr>
              <a:xfrm>
                <a:off x="1299324" y="2882501"/>
                <a:ext cx="103104" cy="1426186"/>
                <a:chOff x="5206863" y="3100904"/>
                <a:chExt cx="122758" cy="1698043"/>
              </a:xfrm>
            </p:grpSpPr>
            <p:sp>
              <p:nvSpPr>
                <p:cNvPr id="4446" name="Google Shape;4446;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60"/>
              <p:cNvGrpSpPr/>
              <p:nvPr/>
            </p:nvGrpSpPr>
            <p:grpSpPr>
              <a:xfrm>
                <a:off x="1786057" y="2882501"/>
                <a:ext cx="103104" cy="1426186"/>
                <a:chOff x="6006138" y="3143629"/>
                <a:chExt cx="122758" cy="1698043"/>
              </a:xfrm>
            </p:grpSpPr>
            <p:sp>
              <p:nvSpPr>
                <p:cNvPr id="4454" name="Google Shape;4454;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60"/>
              <p:cNvGrpSpPr/>
              <p:nvPr/>
            </p:nvGrpSpPr>
            <p:grpSpPr>
              <a:xfrm>
                <a:off x="2029422" y="2882501"/>
                <a:ext cx="103104" cy="1426186"/>
                <a:chOff x="6805413" y="3100904"/>
                <a:chExt cx="122758" cy="1698043"/>
              </a:xfrm>
            </p:grpSpPr>
            <p:sp>
              <p:nvSpPr>
                <p:cNvPr id="4462" name="Google Shape;4462;p6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60"/>
              <p:cNvGrpSpPr/>
              <p:nvPr/>
            </p:nvGrpSpPr>
            <p:grpSpPr>
              <a:xfrm>
                <a:off x="2272795" y="2882501"/>
                <a:ext cx="103104" cy="1426186"/>
                <a:chOff x="5206863" y="3100904"/>
                <a:chExt cx="122758" cy="1698043"/>
              </a:xfrm>
            </p:grpSpPr>
            <p:sp>
              <p:nvSpPr>
                <p:cNvPr id="4470" name="Google Shape;4470;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60"/>
              <p:cNvGrpSpPr/>
              <p:nvPr/>
            </p:nvGrpSpPr>
            <p:grpSpPr>
              <a:xfrm>
                <a:off x="1542694" y="2882501"/>
                <a:ext cx="103104" cy="1426186"/>
                <a:chOff x="6006138" y="3143629"/>
                <a:chExt cx="122758" cy="1698043"/>
              </a:xfrm>
            </p:grpSpPr>
            <p:sp>
              <p:nvSpPr>
                <p:cNvPr id="4478" name="Google Shape;4478;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85" name="Google Shape;4485;p60"/>
          <p:cNvGrpSpPr/>
          <p:nvPr/>
        </p:nvGrpSpPr>
        <p:grpSpPr>
          <a:xfrm>
            <a:off x="5671260" y="3305994"/>
            <a:ext cx="2749952" cy="870677"/>
            <a:chOff x="238125" y="1725700"/>
            <a:chExt cx="7139025" cy="2260325"/>
          </a:xfrm>
        </p:grpSpPr>
        <p:sp>
          <p:nvSpPr>
            <p:cNvPr id="4486" name="Google Shape;4486;p6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60"/>
          <p:cNvGrpSpPr/>
          <p:nvPr/>
        </p:nvGrpSpPr>
        <p:grpSpPr>
          <a:xfrm>
            <a:off x="5941424" y="2247740"/>
            <a:ext cx="1105452" cy="916747"/>
            <a:chOff x="5249100" y="1210600"/>
            <a:chExt cx="3502700" cy="2904775"/>
          </a:xfrm>
        </p:grpSpPr>
        <p:sp>
          <p:nvSpPr>
            <p:cNvPr id="4497" name="Google Shape;4497;p6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1" name="Google Shape;4501;p6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02" name="Google Shape;4502;p6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03" name="Google Shape;4503;p6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04" name="Google Shape;4504;p6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05" name="Google Shape;4505;p6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60"/>
          <p:cNvGrpSpPr/>
          <p:nvPr/>
        </p:nvGrpSpPr>
        <p:grpSpPr>
          <a:xfrm>
            <a:off x="7123972" y="967158"/>
            <a:ext cx="1304650" cy="1124856"/>
            <a:chOff x="7287122" y="1165658"/>
            <a:chExt cx="1219413" cy="1051365"/>
          </a:xfrm>
        </p:grpSpPr>
        <p:grpSp>
          <p:nvGrpSpPr>
            <p:cNvPr id="4507" name="Google Shape;4507;p60"/>
            <p:cNvGrpSpPr/>
            <p:nvPr/>
          </p:nvGrpSpPr>
          <p:grpSpPr>
            <a:xfrm>
              <a:off x="7287122" y="1969723"/>
              <a:ext cx="1219413" cy="247300"/>
              <a:chOff x="7287122" y="1969723"/>
              <a:chExt cx="1219413" cy="247300"/>
            </a:xfrm>
          </p:grpSpPr>
          <p:sp>
            <p:nvSpPr>
              <p:cNvPr id="4508" name="Google Shape;4508;p6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9" name="Google Shape;4509;p60"/>
              <p:cNvGrpSpPr/>
              <p:nvPr/>
            </p:nvGrpSpPr>
            <p:grpSpPr>
              <a:xfrm>
                <a:off x="7287122" y="2063892"/>
                <a:ext cx="1151753" cy="73428"/>
                <a:chOff x="7287122" y="2063892"/>
                <a:chExt cx="1151753" cy="73428"/>
              </a:xfrm>
            </p:grpSpPr>
            <p:sp>
              <p:nvSpPr>
                <p:cNvPr id="4510" name="Google Shape;4510;p6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1" name="Google Shape;4511;p6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12" name="Google Shape;4512;p60"/>
            <p:cNvGrpSpPr/>
            <p:nvPr/>
          </p:nvGrpSpPr>
          <p:grpSpPr>
            <a:xfrm>
              <a:off x="7287122" y="1712201"/>
              <a:ext cx="1219403" cy="246767"/>
              <a:chOff x="7287122" y="1712201"/>
              <a:chExt cx="1219403" cy="246767"/>
            </a:xfrm>
          </p:grpSpPr>
          <p:sp>
            <p:nvSpPr>
              <p:cNvPr id="4513" name="Google Shape;4513;p6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4" name="Google Shape;4514;p60"/>
              <p:cNvGrpSpPr/>
              <p:nvPr/>
            </p:nvGrpSpPr>
            <p:grpSpPr>
              <a:xfrm>
                <a:off x="7287122" y="1842861"/>
                <a:ext cx="1005303" cy="73419"/>
                <a:chOff x="7287122" y="1842861"/>
                <a:chExt cx="1005303" cy="73419"/>
              </a:xfrm>
            </p:grpSpPr>
            <p:sp>
              <p:nvSpPr>
                <p:cNvPr id="4515" name="Google Shape;4515;p6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6" name="Google Shape;4516;p6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17" name="Google Shape;4517;p60"/>
            <p:cNvGrpSpPr/>
            <p:nvPr/>
          </p:nvGrpSpPr>
          <p:grpSpPr>
            <a:xfrm>
              <a:off x="7287122" y="1447520"/>
              <a:ext cx="1219403" cy="286667"/>
              <a:chOff x="7287122" y="1447520"/>
              <a:chExt cx="1219403" cy="286667"/>
            </a:xfrm>
          </p:grpSpPr>
          <p:sp>
            <p:nvSpPr>
              <p:cNvPr id="4518" name="Google Shape;4518;p6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9" name="Google Shape;4519;p60"/>
              <p:cNvGrpSpPr/>
              <p:nvPr/>
            </p:nvGrpSpPr>
            <p:grpSpPr>
              <a:xfrm>
                <a:off x="7287122" y="1581977"/>
                <a:ext cx="852803" cy="73428"/>
                <a:chOff x="7287122" y="1581977"/>
                <a:chExt cx="852803" cy="73428"/>
              </a:xfrm>
            </p:grpSpPr>
            <p:sp>
              <p:nvSpPr>
                <p:cNvPr id="4520" name="Google Shape;4520;p6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1" name="Google Shape;4521;p6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22" name="Google Shape;4522;p60"/>
            <p:cNvGrpSpPr/>
            <p:nvPr/>
          </p:nvGrpSpPr>
          <p:grpSpPr>
            <a:xfrm>
              <a:off x="7287122" y="1165658"/>
              <a:ext cx="1219403" cy="344253"/>
              <a:chOff x="7287122" y="1165658"/>
              <a:chExt cx="1219403" cy="344253"/>
            </a:xfrm>
          </p:grpSpPr>
          <p:sp>
            <p:nvSpPr>
              <p:cNvPr id="4523" name="Google Shape;4523;p6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4" name="Google Shape;4524;p60"/>
              <p:cNvGrpSpPr/>
              <p:nvPr/>
            </p:nvGrpSpPr>
            <p:grpSpPr>
              <a:xfrm>
                <a:off x="7287122" y="1341025"/>
                <a:ext cx="695703" cy="73419"/>
                <a:chOff x="7287122" y="1341025"/>
                <a:chExt cx="695703" cy="73419"/>
              </a:xfrm>
            </p:grpSpPr>
            <p:sp>
              <p:nvSpPr>
                <p:cNvPr id="4525" name="Google Shape;4525;p6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6" name="Google Shape;4526;p6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27" name="Google Shape;4527;p60"/>
          <p:cNvGrpSpPr/>
          <p:nvPr/>
        </p:nvGrpSpPr>
        <p:grpSpPr>
          <a:xfrm>
            <a:off x="5790464" y="973181"/>
            <a:ext cx="1397729" cy="1098540"/>
            <a:chOff x="5900602" y="1193063"/>
            <a:chExt cx="1299851" cy="1021707"/>
          </a:xfrm>
        </p:grpSpPr>
        <p:grpSp>
          <p:nvGrpSpPr>
            <p:cNvPr id="4528" name="Google Shape;4528;p60"/>
            <p:cNvGrpSpPr/>
            <p:nvPr/>
          </p:nvGrpSpPr>
          <p:grpSpPr>
            <a:xfrm>
              <a:off x="6520337" y="1193063"/>
              <a:ext cx="341815" cy="799959"/>
              <a:chOff x="6520337" y="1193063"/>
              <a:chExt cx="341815" cy="799959"/>
            </a:xfrm>
          </p:grpSpPr>
          <p:grpSp>
            <p:nvGrpSpPr>
              <p:cNvPr id="4529" name="Google Shape;4529;p60"/>
              <p:cNvGrpSpPr/>
              <p:nvPr/>
            </p:nvGrpSpPr>
            <p:grpSpPr>
              <a:xfrm>
                <a:off x="6520337" y="1589527"/>
                <a:ext cx="213950" cy="403494"/>
                <a:chOff x="6520337" y="1589527"/>
                <a:chExt cx="213950" cy="403494"/>
              </a:xfrm>
            </p:grpSpPr>
            <p:sp>
              <p:nvSpPr>
                <p:cNvPr id="4530" name="Google Shape;4530;p6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60"/>
              <p:cNvGrpSpPr/>
              <p:nvPr/>
            </p:nvGrpSpPr>
            <p:grpSpPr>
              <a:xfrm>
                <a:off x="6577204" y="1193063"/>
                <a:ext cx="284947" cy="464512"/>
                <a:chOff x="6577204" y="1193063"/>
                <a:chExt cx="284947" cy="464512"/>
              </a:xfrm>
            </p:grpSpPr>
            <p:sp>
              <p:nvSpPr>
                <p:cNvPr id="4533" name="Google Shape;4533;p6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4" name="Google Shape;4534;p6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535" name="Google Shape;4535;p60"/>
            <p:cNvGrpSpPr/>
            <p:nvPr/>
          </p:nvGrpSpPr>
          <p:grpSpPr>
            <a:xfrm>
              <a:off x="6238903" y="1193063"/>
              <a:ext cx="300475" cy="900152"/>
              <a:chOff x="6238903" y="1193063"/>
              <a:chExt cx="300475" cy="900152"/>
            </a:xfrm>
          </p:grpSpPr>
          <p:grpSp>
            <p:nvGrpSpPr>
              <p:cNvPr id="4536" name="Google Shape;4536;p60"/>
              <p:cNvGrpSpPr/>
              <p:nvPr/>
            </p:nvGrpSpPr>
            <p:grpSpPr>
              <a:xfrm>
                <a:off x="6290865" y="1489315"/>
                <a:ext cx="248514" cy="603900"/>
                <a:chOff x="6290865" y="1489315"/>
                <a:chExt cx="248514" cy="603900"/>
              </a:xfrm>
            </p:grpSpPr>
            <p:sp>
              <p:nvSpPr>
                <p:cNvPr id="4537" name="Google Shape;4537;p6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60"/>
              <p:cNvGrpSpPr/>
              <p:nvPr/>
            </p:nvGrpSpPr>
            <p:grpSpPr>
              <a:xfrm>
                <a:off x="6238903" y="1193063"/>
                <a:ext cx="284947" cy="333087"/>
                <a:chOff x="6238903" y="1193063"/>
                <a:chExt cx="284947" cy="333087"/>
              </a:xfrm>
            </p:grpSpPr>
            <p:sp>
              <p:nvSpPr>
                <p:cNvPr id="4540" name="Google Shape;4540;p6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1" name="Google Shape;4541;p6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542" name="Google Shape;4542;p60"/>
            <p:cNvGrpSpPr/>
            <p:nvPr/>
          </p:nvGrpSpPr>
          <p:grpSpPr>
            <a:xfrm>
              <a:off x="5900602" y="1193063"/>
              <a:ext cx="444345" cy="1021707"/>
              <a:chOff x="5900602" y="1193063"/>
              <a:chExt cx="444345" cy="1021707"/>
            </a:xfrm>
          </p:grpSpPr>
          <p:grpSp>
            <p:nvGrpSpPr>
              <p:cNvPr id="4543" name="Google Shape;4543;p60"/>
              <p:cNvGrpSpPr/>
              <p:nvPr/>
            </p:nvGrpSpPr>
            <p:grpSpPr>
              <a:xfrm>
                <a:off x="6046501" y="1367785"/>
                <a:ext cx="298446" cy="846986"/>
                <a:chOff x="6046501" y="1367785"/>
                <a:chExt cx="298446" cy="846986"/>
              </a:xfrm>
            </p:grpSpPr>
            <p:sp>
              <p:nvSpPr>
                <p:cNvPr id="4544" name="Google Shape;4544;p6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60"/>
              <p:cNvGrpSpPr/>
              <p:nvPr/>
            </p:nvGrpSpPr>
            <p:grpSpPr>
              <a:xfrm>
                <a:off x="5900602" y="1193063"/>
                <a:ext cx="284947" cy="182312"/>
                <a:chOff x="5900602" y="1193063"/>
                <a:chExt cx="284947" cy="182312"/>
              </a:xfrm>
            </p:grpSpPr>
            <p:sp>
              <p:nvSpPr>
                <p:cNvPr id="4547" name="Google Shape;4547;p6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8" name="Google Shape;4548;p6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549" name="Google Shape;4549;p60"/>
            <p:cNvGrpSpPr/>
            <p:nvPr/>
          </p:nvGrpSpPr>
          <p:grpSpPr>
            <a:xfrm>
              <a:off x="6738300" y="1193063"/>
              <a:ext cx="462153" cy="707634"/>
              <a:chOff x="6738300" y="1193063"/>
              <a:chExt cx="462153" cy="707634"/>
            </a:xfrm>
          </p:grpSpPr>
          <p:grpSp>
            <p:nvGrpSpPr>
              <p:cNvPr id="4550" name="Google Shape;4550;p60"/>
              <p:cNvGrpSpPr/>
              <p:nvPr/>
            </p:nvGrpSpPr>
            <p:grpSpPr>
              <a:xfrm>
                <a:off x="6915505" y="1193063"/>
                <a:ext cx="284947" cy="597387"/>
                <a:chOff x="6915505" y="1193063"/>
                <a:chExt cx="284947" cy="597387"/>
              </a:xfrm>
            </p:grpSpPr>
            <p:sp>
              <p:nvSpPr>
                <p:cNvPr id="4551" name="Google Shape;4551;p6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2" name="Google Shape;4552;p6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553" name="Google Shape;4553;p60"/>
              <p:cNvGrpSpPr/>
              <p:nvPr/>
            </p:nvGrpSpPr>
            <p:grpSpPr>
              <a:xfrm>
                <a:off x="6738300" y="1684725"/>
                <a:ext cx="230066" cy="215971"/>
                <a:chOff x="6738300" y="1684725"/>
                <a:chExt cx="230066" cy="215971"/>
              </a:xfrm>
            </p:grpSpPr>
            <p:sp>
              <p:nvSpPr>
                <p:cNvPr id="4554" name="Google Shape;4554;p6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559" name="Shape 4559"/>
        <p:cNvGrpSpPr/>
        <p:nvPr/>
      </p:nvGrpSpPr>
      <p:grpSpPr>
        <a:xfrm>
          <a:off x="0" y="0"/>
          <a:ext cx="0" cy="0"/>
          <a:chOff x="0" y="0"/>
          <a:chExt cx="0" cy="0"/>
        </a:xfrm>
      </p:grpSpPr>
      <p:grpSp>
        <p:nvGrpSpPr>
          <p:cNvPr id="4560" name="Google Shape;4560;p61"/>
          <p:cNvGrpSpPr/>
          <p:nvPr/>
        </p:nvGrpSpPr>
        <p:grpSpPr>
          <a:xfrm>
            <a:off x="821785" y="2307635"/>
            <a:ext cx="339235" cy="298186"/>
            <a:chOff x="898875" y="244725"/>
            <a:chExt cx="481800" cy="423500"/>
          </a:xfrm>
        </p:grpSpPr>
        <p:sp>
          <p:nvSpPr>
            <p:cNvPr id="4561" name="Google Shape;4561;p6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2" name="Google Shape;4562;p6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3" name="Google Shape;4563;p6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4" name="Google Shape;4564;p6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6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6" name="Google Shape;4566;p6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7" name="Google Shape;4567;p61"/>
          <p:cNvGrpSpPr/>
          <p:nvPr/>
        </p:nvGrpSpPr>
        <p:grpSpPr>
          <a:xfrm>
            <a:off x="1260167" y="2287103"/>
            <a:ext cx="298169" cy="339253"/>
            <a:chOff x="1529350" y="258825"/>
            <a:chExt cx="423475" cy="481825"/>
          </a:xfrm>
        </p:grpSpPr>
        <p:sp>
          <p:nvSpPr>
            <p:cNvPr id="4568" name="Google Shape;4568;p6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9" name="Google Shape;4569;p6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0" name="Google Shape;4570;p61"/>
          <p:cNvGrpSpPr/>
          <p:nvPr/>
        </p:nvGrpSpPr>
        <p:grpSpPr>
          <a:xfrm>
            <a:off x="2102437" y="2287102"/>
            <a:ext cx="298169" cy="339253"/>
            <a:chOff x="2707500" y="249400"/>
            <a:chExt cx="423475" cy="481825"/>
          </a:xfrm>
        </p:grpSpPr>
        <p:sp>
          <p:nvSpPr>
            <p:cNvPr id="4571" name="Google Shape;4571;p6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2" name="Google Shape;4572;p6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3" name="Google Shape;4573;p61"/>
          <p:cNvGrpSpPr/>
          <p:nvPr/>
        </p:nvGrpSpPr>
        <p:grpSpPr>
          <a:xfrm>
            <a:off x="2516052" y="2287428"/>
            <a:ext cx="305386" cy="338602"/>
            <a:chOff x="3300325" y="249875"/>
            <a:chExt cx="433725" cy="480900"/>
          </a:xfrm>
        </p:grpSpPr>
        <p:sp>
          <p:nvSpPr>
            <p:cNvPr id="4574" name="Google Shape;4574;p6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5" name="Google Shape;4575;p6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6" name="Google Shape;4576;p6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7" name="Google Shape;4577;p6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8" name="Google Shape;4578;p6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9" name="Google Shape;4579;p6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0" name="Google Shape;4580;p61"/>
          <p:cNvGrpSpPr/>
          <p:nvPr/>
        </p:nvGrpSpPr>
        <p:grpSpPr>
          <a:xfrm>
            <a:off x="1653142" y="2367273"/>
            <a:ext cx="340890" cy="178912"/>
            <a:chOff x="2084325" y="363300"/>
            <a:chExt cx="484150" cy="254100"/>
          </a:xfrm>
        </p:grpSpPr>
        <p:sp>
          <p:nvSpPr>
            <p:cNvPr id="4581" name="Google Shape;4581;p6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2" name="Google Shape;4582;p6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3" name="Google Shape;4583;p61"/>
          <p:cNvGrpSpPr/>
          <p:nvPr/>
        </p:nvGrpSpPr>
        <p:grpSpPr>
          <a:xfrm>
            <a:off x="2905137" y="2287349"/>
            <a:ext cx="352349" cy="338760"/>
            <a:chOff x="3854700" y="249750"/>
            <a:chExt cx="500425" cy="481125"/>
          </a:xfrm>
        </p:grpSpPr>
        <p:sp>
          <p:nvSpPr>
            <p:cNvPr id="4584" name="Google Shape;4584;p6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6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6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6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8" name="Google Shape;4588;p6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9" name="Google Shape;4589;p6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6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6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2" name="Google Shape;4592;p61"/>
          <p:cNvGrpSpPr/>
          <p:nvPr/>
        </p:nvGrpSpPr>
        <p:grpSpPr>
          <a:xfrm>
            <a:off x="3323126" y="2287349"/>
            <a:ext cx="352349" cy="338760"/>
            <a:chOff x="4447550" y="249750"/>
            <a:chExt cx="500425" cy="481125"/>
          </a:xfrm>
        </p:grpSpPr>
        <p:sp>
          <p:nvSpPr>
            <p:cNvPr id="4593" name="Google Shape;4593;p6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6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5" name="Google Shape;4595;p61"/>
          <p:cNvGrpSpPr/>
          <p:nvPr/>
        </p:nvGrpSpPr>
        <p:grpSpPr>
          <a:xfrm>
            <a:off x="3752328" y="2287102"/>
            <a:ext cx="339253" cy="339253"/>
            <a:chOff x="5049725" y="249400"/>
            <a:chExt cx="481825" cy="481825"/>
          </a:xfrm>
        </p:grpSpPr>
        <p:sp>
          <p:nvSpPr>
            <p:cNvPr id="4596" name="Google Shape;4596;p6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6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8" name="Google Shape;4598;p61"/>
          <p:cNvGrpSpPr/>
          <p:nvPr/>
        </p:nvGrpSpPr>
        <p:grpSpPr>
          <a:xfrm>
            <a:off x="4166269" y="2287102"/>
            <a:ext cx="339253" cy="339253"/>
            <a:chOff x="5660400" y="238125"/>
            <a:chExt cx="481825" cy="481825"/>
          </a:xfrm>
        </p:grpSpPr>
        <p:sp>
          <p:nvSpPr>
            <p:cNvPr id="4599" name="Google Shape;4599;p6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0" name="Google Shape;4600;p6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1" name="Google Shape;4601;p61"/>
          <p:cNvGrpSpPr/>
          <p:nvPr/>
        </p:nvGrpSpPr>
        <p:grpSpPr>
          <a:xfrm>
            <a:off x="4582955" y="2287102"/>
            <a:ext cx="339253" cy="339253"/>
            <a:chOff x="6235400" y="249400"/>
            <a:chExt cx="481825" cy="481825"/>
          </a:xfrm>
        </p:grpSpPr>
        <p:sp>
          <p:nvSpPr>
            <p:cNvPr id="4602" name="Google Shape;4602;p6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6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4" name="Google Shape;4604;p6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5" name="Google Shape;4605;p6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6" name="Google Shape;4606;p6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7" name="Google Shape;4607;p61"/>
          <p:cNvGrpSpPr/>
          <p:nvPr/>
        </p:nvGrpSpPr>
        <p:grpSpPr>
          <a:xfrm>
            <a:off x="821301" y="2731810"/>
            <a:ext cx="340204" cy="298116"/>
            <a:chOff x="899850" y="871450"/>
            <a:chExt cx="483175" cy="423400"/>
          </a:xfrm>
        </p:grpSpPr>
        <p:sp>
          <p:nvSpPr>
            <p:cNvPr id="4608" name="Google Shape;4608;p6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9" name="Google Shape;4609;p6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0" name="Google Shape;4610;p6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1" name="Google Shape;4611;p6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12" name="Google Shape;4612;p61"/>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13" name="Google Shape;4613;p61"/>
          <p:cNvGrpSpPr/>
          <p:nvPr/>
        </p:nvGrpSpPr>
        <p:grpSpPr>
          <a:xfrm>
            <a:off x="1653301" y="2711232"/>
            <a:ext cx="340573" cy="339271"/>
            <a:chOff x="2085450" y="842250"/>
            <a:chExt cx="483700" cy="481850"/>
          </a:xfrm>
        </p:grpSpPr>
        <p:sp>
          <p:nvSpPr>
            <p:cNvPr id="4614" name="Google Shape;4614;p6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5" name="Google Shape;4615;p6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6" name="Google Shape;4616;p6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7" name="Google Shape;4617;p61"/>
          <p:cNvGrpSpPr/>
          <p:nvPr/>
        </p:nvGrpSpPr>
        <p:grpSpPr>
          <a:xfrm>
            <a:off x="2081868" y="2711241"/>
            <a:ext cx="339306" cy="339253"/>
            <a:chOff x="2685825" y="840375"/>
            <a:chExt cx="481900" cy="481825"/>
          </a:xfrm>
        </p:grpSpPr>
        <p:sp>
          <p:nvSpPr>
            <p:cNvPr id="4618" name="Google Shape;4618;p6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9" name="Google Shape;4619;p6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0" name="Google Shape;4620;p61"/>
          <p:cNvGrpSpPr/>
          <p:nvPr/>
        </p:nvGrpSpPr>
        <p:grpSpPr>
          <a:xfrm>
            <a:off x="2493529" y="2710924"/>
            <a:ext cx="350431" cy="339887"/>
            <a:chOff x="3270675" y="841800"/>
            <a:chExt cx="497700" cy="482725"/>
          </a:xfrm>
        </p:grpSpPr>
        <p:sp>
          <p:nvSpPr>
            <p:cNvPr id="4621" name="Google Shape;4621;p6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2" name="Google Shape;4622;p6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3" name="Google Shape;4623;p6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24" name="Google Shape;4624;p61"/>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25" name="Google Shape;4625;p61"/>
          <p:cNvGrpSpPr/>
          <p:nvPr/>
        </p:nvGrpSpPr>
        <p:grpSpPr>
          <a:xfrm>
            <a:off x="3329675" y="2731783"/>
            <a:ext cx="339253" cy="298169"/>
            <a:chOff x="4467200" y="877100"/>
            <a:chExt cx="481825" cy="423475"/>
          </a:xfrm>
        </p:grpSpPr>
        <p:sp>
          <p:nvSpPr>
            <p:cNvPr id="4626" name="Google Shape;4626;p6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7" name="Google Shape;4627;p6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8" name="Google Shape;4628;p6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9" name="Google Shape;4629;p6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0" name="Google Shape;4630;p61"/>
          <p:cNvGrpSpPr/>
          <p:nvPr/>
        </p:nvGrpSpPr>
        <p:grpSpPr>
          <a:xfrm>
            <a:off x="3744565" y="2711232"/>
            <a:ext cx="354778" cy="339271"/>
            <a:chOff x="5045500" y="842250"/>
            <a:chExt cx="503875" cy="481850"/>
          </a:xfrm>
        </p:grpSpPr>
        <p:sp>
          <p:nvSpPr>
            <p:cNvPr id="4631" name="Google Shape;4631;p6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2" name="Google Shape;4632;p6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3" name="Google Shape;4633;p61"/>
          <p:cNvGrpSpPr/>
          <p:nvPr/>
        </p:nvGrpSpPr>
        <p:grpSpPr>
          <a:xfrm>
            <a:off x="4167413" y="2737451"/>
            <a:ext cx="336965" cy="286833"/>
            <a:chOff x="5645200" y="879425"/>
            <a:chExt cx="478575" cy="407375"/>
          </a:xfrm>
        </p:grpSpPr>
        <p:sp>
          <p:nvSpPr>
            <p:cNvPr id="4634" name="Google Shape;4634;p6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6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6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6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6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9" name="Google Shape;4639;p6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0" name="Google Shape;4640;p61"/>
          <p:cNvGrpSpPr/>
          <p:nvPr/>
        </p:nvGrpSpPr>
        <p:grpSpPr>
          <a:xfrm>
            <a:off x="4603488" y="2711241"/>
            <a:ext cx="298186" cy="339253"/>
            <a:chOff x="6264525" y="842250"/>
            <a:chExt cx="423500" cy="481825"/>
          </a:xfrm>
        </p:grpSpPr>
        <p:sp>
          <p:nvSpPr>
            <p:cNvPr id="4641" name="Google Shape;4641;p6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2" name="Google Shape;4642;p6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3" name="Google Shape;4643;p6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6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5" name="Google Shape;4645;p6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6" name="Google Shape;4646;p6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6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8" name="Google Shape;4648;p61"/>
          <p:cNvGrpSpPr/>
          <p:nvPr/>
        </p:nvGrpSpPr>
        <p:grpSpPr>
          <a:xfrm>
            <a:off x="821776" y="3125895"/>
            <a:ext cx="339253" cy="339253"/>
            <a:chOff x="900750" y="1436075"/>
            <a:chExt cx="481825" cy="481825"/>
          </a:xfrm>
        </p:grpSpPr>
        <p:sp>
          <p:nvSpPr>
            <p:cNvPr id="4649" name="Google Shape;4649;p6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6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6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2" name="Google Shape;4652;p6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3" name="Google Shape;4653;p61"/>
          <p:cNvGrpSpPr/>
          <p:nvPr/>
        </p:nvGrpSpPr>
        <p:grpSpPr>
          <a:xfrm>
            <a:off x="1239624" y="3186183"/>
            <a:ext cx="339253" cy="218676"/>
            <a:chOff x="1492675" y="1520750"/>
            <a:chExt cx="481825" cy="310575"/>
          </a:xfrm>
        </p:grpSpPr>
        <p:sp>
          <p:nvSpPr>
            <p:cNvPr id="4654" name="Google Shape;4654;p6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6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6" name="Google Shape;4656;p61"/>
          <p:cNvGrpSpPr/>
          <p:nvPr/>
        </p:nvGrpSpPr>
        <p:grpSpPr>
          <a:xfrm>
            <a:off x="1647421" y="3125877"/>
            <a:ext cx="352332" cy="339288"/>
            <a:chOff x="2071000" y="1435025"/>
            <a:chExt cx="500400" cy="481875"/>
          </a:xfrm>
        </p:grpSpPr>
        <p:sp>
          <p:nvSpPr>
            <p:cNvPr id="4657" name="Google Shape;4657;p6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6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6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0" name="Google Shape;4660;p61"/>
          <p:cNvGrpSpPr/>
          <p:nvPr/>
        </p:nvGrpSpPr>
        <p:grpSpPr>
          <a:xfrm>
            <a:off x="2073509" y="3167747"/>
            <a:ext cx="351874" cy="297623"/>
            <a:chOff x="2678350" y="1464650"/>
            <a:chExt cx="499750" cy="422700"/>
          </a:xfrm>
        </p:grpSpPr>
        <p:sp>
          <p:nvSpPr>
            <p:cNvPr id="4661" name="Google Shape;4661;p6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6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6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61"/>
          <p:cNvGrpSpPr/>
          <p:nvPr/>
        </p:nvGrpSpPr>
        <p:grpSpPr>
          <a:xfrm>
            <a:off x="2499118" y="3125895"/>
            <a:ext cx="339253" cy="339253"/>
            <a:chOff x="3271200" y="1435075"/>
            <a:chExt cx="481825" cy="481825"/>
          </a:xfrm>
        </p:grpSpPr>
        <p:sp>
          <p:nvSpPr>
            <p:cNvPr id="4665" name="Google Shape;4665;p6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6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7" name="Google Shape;4667;p61"/>
          <p:cNvGrpSpPr/>
          <p:nvPr/>
        </p:nvGrpSpPr>
        <p:grpSpPr>
          <a:xfrm>
            <a:off x="2909591" y="3125877"/>
            <a:ext cx="343442" cy="339288"/>
            <a:chOff x="3858100" y="1435075"/>
            <a:chExt cx="487775" cy="481875"/>
          </a:xfrm>
        </p:grpSpPr>
        <p:sp>
          <p:nvSpPr>
            <p:cNvPr id="4668" name="Google Shape;4668;p6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6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6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1" name="Google Shape;4671;p6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6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61"/>
          <p:cNvGrpSpPr/>
          <p:nvPr/>
        </p:nvGrpSpPr>
        <p:grpSpPr>
          <a:xfrm>
            <a:off x="3329674" y="3125895"/>
            <a:ext cx="339253" cy="339253"/>
            <a:chOff x="4456875" y="1435075"/>
            <a:chExt cx="481825" cy="481825"/>
          </a:xfrm>
        </p:grpSpPr>
        <p:sp>
          <p:nvSpPr>
            <p:cNvPr id="4674" name="Google Shape;4674;p6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6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6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6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6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6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0" name="Google Shape;4680;p6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6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6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6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6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5" name="Google Shape;4685;p6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6" name="Google Shape;4686;p6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6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6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6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6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6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6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3" name="Google Shape;4693;p61"/>
          <p:cNvGrpSpPr/>
          <p:nvPr/>
        </p:nvGrpSpPr>
        <p:grpSpPr>
          <a:xfrm>
            <a:off x="3750665" y="3125886"/>
            <a:ext cx="342580" cy="339271"/>
            <a:chOff x="5049725" y="1435050"/>
            <a:chExt cx="486550" cy="481850"/>
          </a:xfrm>
        </p:grpSpPr>
        <p:sp>
          <p:nvSpPr>
            <p:cNvPr id="4694" name="Google Shape;4694;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8" name="Google Shape;4698;p61"/>
          <p:cNvGrpSpPr/>
          <p:nvPr/>
        </p:nvGrpSpPr>
        <p:grpSpPr>
          <a:xfrm>
            <a:off x="4166216" y="3125895"/>
            <a:ext cx="339359" cy="339253"/>
            <a:chOff x="5642475" y="1435075"/>
            <a:chExt cx="481975" cy="481825"/>
          </a:xfrm>
        </p:grpSpPr>
        <p:sp>
          <p:nvSpPr>
            <p:cNvPr id="4699" name="Google Shape;4699;p6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6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6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2" name="Google Shape;4702;p61"/>
          <p:cNvGrpSpPr/>
          <p:nvPr/>
        </p:nvGrpSpPr>
        <p:grpSpPr>
          <a:xfrm>
            <a:off x="4580702" y="3125886"/>
            <a:ext cx="343759" cy="339271"/>
            <a:chOff x="6232000" y="1435050"/>
            <a:chExt cx="488225" cy="481850"/>
          </a:xfrm>
        </p:grpSpPr>
        <p:sp>
          <p:nvSpPr>
            <p:cNvPr id="4703" name="Google Shape;4703;p6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6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6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6" name="Google Shape;4706;p6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6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8" name="Google Shape;4708;p61"/>
          <p:cNvGrpSpPr/>
          <p:nvPr/>
        </p:nvGrpSpPr>
        <p:grpSpPr>
          <a:xfrm>
            <a:off x="841438" y="3539545"/>
            <a:ext cx="299929" cy="337792"/>
            <a:chOff x="924450" y="2028975"/>
            <a:chExt cx="425975" cy="479750"/>
          </a:xfrm>
        </p:grpSpPr>
        <p:sp>
          <p:nvSpPr>
            <p:cNvPr id="4709" name="Google Shape;4709;p6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6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6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2" name="Google Shape;4712;p61"/>
          <p:cNvGrpSpPr/>
          <p:nvPr/>
        </p:nvGrpSpPr>
        <p:grpSpPr>
          <a:xfrm>
            <a:off x="1653934" y="3559347"/>
            <a:ext cx="339306" cy="298186"/>
            <a:chOff x="2085450" y="2057100"/>
            <a:chExt cx="481900" cy="423500"/>
          </a:xfrm>
        </p:grpSpPr>
        <p:sp>
          <p:nvSpPr>
            <p:cNvPr id="4713" name="Google Shape;4713;p6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6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6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6" name="Google Shape;4716;p61"/>
          <p:cNvGrpSpPr/>
          <p:nvPr/>
        </p:nvGrpSpPr>
        <p:grpSpPr>
          <a:xfrm>
            <a:off x="2081868" y="3582592"/>
            <a:ext cx="339306" cy="251698"/>
            <a:chOff x="2678275" y="2090100"/>
            <a:chExt cx="481900" cy="357475"/>
          </a:xfrm>
        </p:grpSpPr>
        <p:sp>
          <p:nvSpPr>
            <p:cNvPr id="4717" name="Google Shape;4717;p6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6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6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6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6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2" name="Google Shape;4722;p61"/>
          <p:cNvGrpSpPr/>
          <p:nvPr/>
        </p:nvGrpSpPr>
        <p:grpSpPr>
          <a:xfrm>
            <a:off x="2559072" y="3594790"/>
            <a:ext cx="219345" cy="227301"/>
            <a:chOff x="3357325" y="2093500"/>
            <a:chExt cx="311525" cy="322825"/>
          </a:xfrm>
        </p:grpSpPr>
        <p:sp>
          <p:nvSpPr>
            <p:cNvPr id="4723" name="Google Shape;4723;p6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6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6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26" name="Google Shape;4726;p61"/>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27" name="Google Shape;4727;p61"/>
          <p:cNvGrpSpPr/>
          <p:nvPr/>
        </p:nvGrpSpPr>
        <p:grpSpPr>
          <a:xfrm>
            <a:off x="3353262" y="3538814"/>
            <a:ext cx="292078" cy="339253"/>
            <a:chOff x="4492800" y="2027925"/>
            <a:chExt cx="414825" cy="481825"/>
          </a:xfrm>
        </p:grpSpPr>
        <p:sp>
          <p:nvSpPr>
            <p:cNvPr id="4728" name="Google Shape;4728;p6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6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0" name="Google Shape;4730;p61"/>
          <p:cNvGrpSpPr/>
          <p:nvPr/>
        </p:nvGrpSpPr>
        <p:grpSpPr>
          <a:xfrm>
            <a:off x="3752354" y="3538805"/>
            <a:ext cx="339200" cy="339271"/>
            <a:chOff x="5049725" y="2027900"/>
            <a:chExt cx="481750" cy="481850"/>
          </a:xfrm>
        </p:grpSpPr>
        <p:sp>
          <p:nvSpPr>
            <p:cNvPr id="4731" name="Google Shape;4731;p6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6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6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6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6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6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6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6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61"/>
          <p:cNvGrpSpPr/>
          <p:nvPr/>
        </p:nvGrpSpPr>
        <p:grpSpPr>
          <a:xfrm>
            <a:off x="4225950" y="3538893"/>
            <a:ext cx="219890" cy="339095"/>
            <a:chOff x="5726350" y="2028150"/>
            <a:chExt cx="312300" cy="481600"/>
          </a:xfrm>
        </p:grpSpPr>
        <p:sp>
          <p:nvSpPr>
            <p:cNvPr id="4740" name="Google Shape;4740;p6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6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6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3" name="Google Shape;4743;p61"/>
          <p:cNvGrpSpPr/>
          <p:nvPr/>
        </p:nvGrpSpPr>
        <p:grpSpPr>
          <a:xfrm>
            <a:off x="4586141" y="3542000"/>
            <a:ext cx="332881" cy="332881"/>
            <a:chOff x="6239925" y="2032450"/>
            <a:chExt cx="472775" cy="472775"/>
          </a:xfrm>
        </p:grpSpPr>
        <p:sp>
          <p:nvSpPr>
            <p:cNvPr id="4744" name="Google Shape;4744;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6" name="Google Shape;4746;p61"/>
          <p:cNvGrpSpPr/>
          <p:nvPr/>
        </p:nvGrpSpPr>
        <p:grpSpPr>
          <a:xfrm>
            <a:off x="5035233" y="2364092"/>
            <a:ext cx="334641" cy="185425"/>
            <a:chOff x="903075" y="2730000"/>
            <a:chExt cx="475275" cy="263350"/>
          </a:xfrm>
        </p:grpSpPr>
        <p:sp>
          <p:nvSpPr>
            <p:cNvPr id="4747" name="Google Shape;4747;p6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6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6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0" name="Google Shape;4750;p61"/>
          <p:cNvGrpSpPr/>
          <p:nvPr/>
        </p:nvGrpSpPr>
        <p:grpSpPr>
          <a:xfrm>
            <a:off x="1239624" y="3538814"/>
            <a:ext cx="339253" cy="339253"/>
            <a:chOff x="1492675" y="2027925"/>
            <a:chExt cx="481825" cy="481825"/>
          </a:xfrm>
        </p:grpSpPr>
        <p:sp>
          <p:nvSpPr>
            <p:cNvPr id="4751" name="Google Shape;4751;p6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6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6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6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6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6" name="Google Shape;4756;p61"/>
          <p:cNvGrpSpPr/>
          <p:nvPr/>
        </p:nvGrpSpPr>
        <p:grpSpPr>
          <a:xfrm>
            <a:off x="5466000" y="2287178"/>
            <a:ext cx="339253" cy="339253"/>
            <a:chOff x="1492675" y="2620775"/>
            <a:chExt cx="481825" cy="481825"/>
          </a:xfrm>
        </p:grpSpPr>
        <p:sp>
          <p:nvSpPr>
            <p:cNvPr id="4757" name="Google Shape;4757;p6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6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59" name="Google Shape;4759;p61"/>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60" name="Google Shape;4760;p61"/>
          <p:cNvGrpSpPr/>
          <p:nvPr/>
        </p:nvGrpSpPr>
        <p:grpSpPr>
          <a:xfrm>
            <a:off x="6289754" y="2303161"/>
            <a:ext cx="333585" cy="307287"/>
            <a:chOff x="2682350" y="2643425"/>
            <a:chExt cx="473775" cy="436425"/>
          </a:xfrm>
        </p:grpSpPr>
        <p:sp>
          <p:nvSpPr>
            <p:cNvPr id="4761" name="Google Shape;4761;p6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6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6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6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6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6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6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8" name="Google Shape;4768;p61"/>
          <p:cNvGrpSpPr/>
          <p:nvPr/>
        </p:nvGrpSpPr>
        <p:grpSpPr>
          <a:xfrm>
            <a:off x="6755243" y="2287178"/>
            <a:ext cx="238531" cy="339253"/>
            <a:chOff x="3342725" y="2620775"/>
            <a:chExt cx="338775" cy="481825"/>
          </a:xfrm>
        </p:grpSpPr>
        <p:sp>
          <p:nvSpPr>
            <p:cNvPr id="4769" name="Google Shape;4769;p6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6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6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2" name="Google Shape;4772;p61"/>
          <p:cNvGrpSpPr/>
          <p:nvPr/>
        </p:nvGrpSpPr>
        <p:grpSpPr>
          <a:xfrm>
            <a:off x="7148994" y="2287178"/>
            <a:ext cx="278296" cy="339253"/>
            <a:chOff x="3907325" y="2620775"/>
            <a:chExt cx="395250" cy="481825"/>
          </a:xfrm>
        </p:grpSpPr>
        <p:sp>
          <p:nvSpPr>
            <p:cNvPr id="4773" name="Google Shape;4773;p6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6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6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6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7" name="Google Shape;4777;p61"/>
          <p:cNvGrpSpPr/>
          <p:nvPr/>
        </p:nvGrpSpPr>
        <p:grpSpPr>
          <a:xfrm>
            <a:off x="7542181" y="2297783"/>
            <a:ext cx="339253" cy="318042"/>
            <a:chOff x="4456875" y="2635825"/>
            <a:chExt cx="481825" cy="451700"/>
          </a:xfrm>
        </p:grpSpPr>
        <p:sp>
          <p:nvSpPr>
            <p:cNvPr id="4778" name="Google Shape;4778;p6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6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6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1" name="Google Shape;4781;p6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6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6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4" name="Google Shape;4784;p61"/>
          <p:cNvGrpSpPr/>
          <p:nvPr/>
        </p:nvGrpSpPr>
        <p:grpSpPr>
          <a:xfrm>
            <a:off x="7967105" y="2297783"/>
            <a:ext cx="339253" cy="318042"/>
            <a:chOff x="5049725" y="2635825"/>
            <a:chExt cx="481825" cy="451700"/>
          </a:xfrm>
        </p:grpSpPr>
        <p:sp>
          <p:nvSpPr>
            <p:cNvPr id="4785" name="Google Shape;4785;p6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6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6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8" name="Google Shape;4788;p61"/>
          <p:cNvGrpSpPr/>
          <p:nvPr/>
        </p:nvGrpSpPr>
        <p:grpSpPr>
          <a:xfrm>
            <a:off x="2211475" y="3952243"/>
            <a:ext cx="338566" cy="338373"/>
            <a:chOff x="5643000" y="2621375"/>
            <a:chExt cx="480850" cy="480575"/>
          </a:xfrm>
        </p:grpSpPr>
        <p:sp>
          <p:nvSpPr>
            <p:cNvPr id="4789" name="Google Shape;4789;p6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6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6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6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6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6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6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6" name="Google Shape;4796;p61"/>
          <p:cNvGrpSpPr/>
          <p:nvPr/>
        </p:nvGrpSpPr>
        <p:grpSpPr>
          <a:xfrm>
            <a:off x="4032695" y="3951803"/>
            <a:ext cx="339359" cy="339253"/>
            <a:chOff x="6235250" y="2620775"/>
            <a:chExt cx="481975" cy="481825"/>
          </a:xfrm>
        </p:grpSpPr>
        <p:sp>
          <p:nvSpPr>
            <p:cNvPr id="4797" name="Google Shape;4797;p6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6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6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6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6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02" name="Google Shape;4802;p61"/>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03" name="Google Shape;4803;p61"/>
          <p:cNvGrpSpPr/>
          <p:nvPr/>
        </p:nvGrpSpPr>
        <p:grpSpPr>
          <a:xfrm>
            <a:off x="5465078" y="2711317"/>
            <a:ext cx="341101" cy="339253"/>
            <a:chOff x="1535000" y="3223325"/>
            <a:chExt cx="484450" cy="481825"/>
          </a:xfrm>
        </p:grpSpPr>
        <p:sp>
          <p:nvSpPr>
            <p:cNvPr id="4804" name="Google Shape;4804;p6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6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6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7" name="Google Shape;4807;p61"/>
          <p:cNvGrpSpPr/>
          <p:nvPr/>
        </p:nvGrpSpPr>
        <p:grpSpPr>
          <a:xfrm>
            <a:off x="5872645" y="2746618"/>
            <a:ext cx="339253" cy="268649"/>
            <a:chOff x="2085525" y="3263750"/>
            <a:chExt cx="481825" cy="381550"/>
          </a:xfrm>
        </p:grpSpPr>
        <p:sp>
          <p:nvSpPr>
            <p:cNvPr id="4808" name="Google Shape;4808;p6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6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10" name="Google Shape;4810;p61"/>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11" name="Google Shape;4811;p61"/>
          <p:cNvGrpSpPr/>
          <p:nvPr/>
        </p:nvGrpSpPr>
        <p:grpSpPr>
          <a:xfrm>
            <a:off x="6704407" y="2711308"/>
            <a:ext cx="340204" cy="339271"/>
            <a:chOff x="3270450" y="3213625"/>
            <a:chExt cx="483175" cy="481850"/>
          </a:xfrm>
        </p:grpSpPr>
        <p:sp>
          <p:nvSpPr>
            <p:cNvPr id="4812" name="Google Shape;4812;p6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6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4" name="Google Shape;4814;p61"/>
          <p:cNvGrpSpPr/>
          <p:nvPr/>
        </p:nvGrpSpPr>
        <p:grpSpPr>
          <a:xfrm>
            <a:off x="7203676" y="2711317"/>
            <a:ext cx="168931" cy="339253"/>
            <a:chOff x="3984950" y="3213600"/>
            <a:chExt cx="239925" cy="481825"/>
          </a:xfrm>
        </p:grpSpPr>
        <p:sp>
          <p:nvSpPr>
            <p:cNvPr id="4815" name="Google Shape;4815;p6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6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17" name="Google Shape;4817;p61"/>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61"/>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19" name="Google Shape;4819;p61"/>
          <p:cNvGrpSpPr/>
          <p:nvPr/>
        </p:nvGrpSpPr>
        <p:grpSpPr>
          <a:xfrm>
            <a:off x="1736111" y="3981487"/>
            <a:ext cx="355218" cy="279880"/>
            <a:chOff x="5629975" y="3255775"/>
            <a:chExt cx="504500" cy="397500"/>
          </a:xfrm>
        </p:grpSpPr>
        <p:sp>
          <p:nvSpPr>
            <p:cNvPr id="4820" name="Google Shape;4820;p6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6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6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6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6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5" name="Google Shape;4825;p61"/>
          <p:cNvGrpSpPr/>
          <p:nvPr/>
        </p:nvGrpSpPr>
        <p:grpSpPr>
          <a:xfrm>
            <a:off x="3572294" y="3981593"/>
            <a:ext cx="340256" cy="279669"/>
            <a:chOff x="6234950" y="3255925"/>
            <a:chExt cx="483250" cy="397200"/>
          </a:xfrm>
        </p:grpSpPr>
        <p:sp>
          <p:nvSpPr>
            <p:cNvPr id="4826" name="Google Shape;4826;p6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6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8" name="Google Shape;4828;p6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6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6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6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2" name="Google Shape;4832;p61"/>
          <p:cNvGrpSpPr/>
          <p:nvPr/>
        </p:nvGrpSpPr>
        <p:grpSpPr>
          <a:xfrm>
            <a:off x="5043532" y="3125970"/>
            <a:ext cx="318042" cy="339253"/>
            <a:chOff x="914900" y="3806450"/>
            <a:chExt cx="451700" cy="481825"/>
          </a:xfrm>
        </p:grpSpPr>
        <p:sp>
          <p:nvSpPr>
            <p:cNvPr id="4833" name="Google Shape;4833;p6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6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6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6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6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8" name="Google Shape;4838;p61"/>
          <p:cNvGrpSpPr/>
          <p:nvPr/>
        </p:nvGrpSpPr>
        <p:grpSpPr>
          <a:xfrm>
            <a:off x="5462454" y="3125785"/>
            <a:ext cx="346347" cy="339623"/>
            <a:chOff x="1490050" y="3805975"/>
            <a:chExt cx="491900" cy="482350"/>
          </a:xfrm>
        </p:grpSpPr>
        <p:sp>
          <p:nvSpPr>
            <p:cNvPr id="4839" name="Google Shape;4839;p6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6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6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6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3" name="Google Shape;4843;p61"/>
          <p:cNvGrpSpPr/>
          <p:nvPr/>
        </p:nvGrpSpPr>
        <p:grpSpPr>
          <a:xfrm>
            <a:off x="5886322" y="3125970"/>
            <a:ext cx="311899" cy="339253"/>
            <a:chOff x="2104275" y="3806450"/>
            <a:chExt cx="442975" cy="481825"/>
          </a:xfrm>
        </p:grpSpPr>
        <p:sp>
          <p:nvSpPr>
            <p:cNvPr id="4844" name="Google Shape;4844;p6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6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6" name="Google Shape;4846;p61"/>
          <p:cNvGrpSpPr/>
          <p:nvPr/>
        </p:nvGrpSpPr>
        <p:grpSpPr>
          <a:xfrm>
            <a:off x="6309839" y="3125970"/>
            <a:ext cx="293416" cy="339253"/>
            <a:chOff x="2710875" y="3806450"/>
            <a:chExt cx="416725" cy="481825"/>
          </a:xfrm>
        </p:grpSpPr>
        <p:sp>
          <p:nvSpPr>
            <p:cNvPr id="4847" name="Google Shape;4847;p6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6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9" name="Google Shape;4849;p61"/>
          <p:cNvGrpSpPr/>
          <p:nvPr/>
        </p:nvGrpSpPr>
        <p:grpSpPr>
          <a:xfrm>
            <a:off x="6704883" y="3166412"/>
            <a:ext cx="339253" cy="258369"/>
            <a:chOff x="3271200" y="3863875"/>
            <a:chExt cx="481825" cy="366950"/>
          </a:xfrm>
        </p:grpSpPr>
        <p:sp>
          <p:nvSpPr>
            <p:cNvPr id="4850" name="Google Shape;4850;p6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6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2" name="Google Shape;4852;p61"/>
          <p:cNvGrpSpPr/>
          <p:nvPr/>
        </p:nvGrpSpPr>
        <p:grpSpPr>
          <a:xfrm>
            <a:off x="7140377" y="3126199"/>
            <a:ext cx="295528" cy="338795"/>
            <a:chOff x="3895050" y="3806775"/>
            <a:chExt cx="419725" cy="481175"/>
          </a:xfrm>
        </p:grpSpPr>
        <p:sp>
          <p:nvSpPr>
            <p:cNvPr id="4853" name="Google Shape;4853;p6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6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5" name="Google Shape;4855;p61"/>
          <p:cNvGrpSpPr/>
          <p:nvPr/>
        </p:nvGrpSpPr>
        <p:grpSpPr>
          <a:xfrm>
            <a:off x="7543659" y="3125979"/>
            <a:ext cx="336296" cy="339235"/>
            <a:chOff x="4464775" y="3806475"/>
            <a:chExt cx="477625" cy="481800"/>
          </a:xfrm>
        </p:grpSpPr>
        <p:sp>
          <p:nvSpPr>
            <p:cNvPr id="4856" name="Google Shape;4856;p6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6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6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6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6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6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2" name="Google Shape;4862;p61"/>
          <p:cNvGrpSpPr/>
          <p:nvPr/>
        </p:nvGrpSpPr>
        <p:grpSpPr>
          <a:xfrm>
            <a:off x="7967105" y="3125970"/>
            <a:ext cx="339253" cy="339253"/>
            <a:chOff x="5049725" y="3806450"/>
            <a:chExt cx="481825" cy="481825"/>
          </a:xfrm>
        </p:grpSpPr>
        <p:sp>
          <p:nvSpPr>
            <p:cNvPr id="4863" name="Google Shape;4863;p6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6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6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6" name="Google Shape;4866;p61"/>
          <p:cNvGrpSpPr/>
          <p:nvPr/>
        </p:nvGrpSpPr>
        <p:grpSpPr>
          <a:xfrm>
            <a:off x="1276714" y="3951798"/>
            <a:ext cx="339253" cy="339253"/>
            <a:chOff x="5651375" y="3806450"/>
            <a:chExt cx="481825" cy="481825"/>
          </a:xfrm>
        </p:grpSpPr>
        <p:sp>
          <p:nvSpPr>
            <p:cNvPr id="4867" name="Google Shape;4867;p6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6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6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6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1" name="Google Shape;4871;p61"/>
          <p:cNvGrpSpPr/>
          <p:nvPr/>
        </p:nvGrpSpPr>
        <p:grpSpPr>
          <a:xfrm>
            <a:off x="3153646" y="3953787"/>
            <a:ext cx="298503" cy="335275"/>
            <a:chOff x="6264300" y="3809300"/>
            <a:chExt cx="423950" cy="476175"/>
          </a:xfrm>
        </p:grpSpPr>
        <p:sp>
          <p:nvSpPr>
            <p:cNvPr id="4872" name="Google Shape;4872;p6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6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6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5" name="Google Shape;4875;p61"/>
          <p:cNvGrpSpPr/>
          <p:nvPr/>
        </p:nvGrpSpPr>
        <p:grpSpPr>
          <a:xfrm>
            <a:off x="5032267" y="3538881"/>
            <a:ext cx="340573" cy="339271"/>
            <a:chOff x="898875" y="4399275"/>
            <a:chExt cx="483700" cy="481850"/>
          </a:xfrm>
        </p:grpSpPr>
        <p:sp>
          <p:nvSpPr>
            <p:cNvPr id="4876" name="Google Shape;4876;p6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61"/>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6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6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6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6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6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6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4" name="Google Shape;4884;p61"/>
          <p:cNvGrpSpPr/>
          <p:nvPr/>
        </p:nvGrpSpPr>
        <p:grpSpPr>
          <a:xfrm>
            <a:off x="5466000" y="3554133"/>
            <a:ext cx="339253" cy="308765"/>
            <a:chOff x="1492675" y="4420975"/>
            <a:chExt cx="481825" cy="438525"/>
          </a:xfrm>
        </p:grpSpPr>
        <p:sp>
          <p:nvSpPr>
            <p:cNvPr id="4885" name="Google Shape;4885;p6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6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6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6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6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0" name="Google Shape;4890;p61"/>
          <p:cNvGrpSpPr/>
          <p:nvPr/>
        </p:nvGrpSpPr>
        <p:grpSpPr>
          <a:xfrm>
            <a:off x="5870982" y="3539558"/>
            <a:ext cx="342580" cy="337915"/>
            <a:chOff x="2084100" y="4400250"/>
            <a:chExt cx="486550" cy="479925"/>
          </a:xfrm>
        </p:grpSpPr>
        <p:sp>
          <p:nvSpPr>
            <p:cNvPr id="4891" name="Google Shape;4891;p6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2" name="Google Shape;4892;p6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6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6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6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6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61"/>
          <p:cNvGrpSpPr/>
          <p:nvPr/>
        </p:nvGrpSpPr>
        <p:grpSpPr>
          <a:xfrm>
            <a:off x="6307462" y="3538907"/>
            <a:ext cx="298169" cy="339218"/>
            <a:chOff x="2707950" y="4399325"/>
            <a:chExt cx="423475" cy="481775"/>
          </a:xfrm>
        </p:grpSpPr>
        <p:sp>
          <p:nvSpPr>
            <p:cNvPr id="4898" name="Google Shape;4898;p6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6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6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6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6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6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6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6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6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0" name="Google Shape;4910;p61"/>
          <p:cNvGrpSpPr/>
          <p:nvPr/>
        </p:nvGrpSpPr>
        <p:grpSpPr>
          <a:xfrm>
            <a:off x="6736981" y="3538881"/>
            <a:ext cx="275057" cy="339271"/>
            <a:chOff x="3330525" y="4399275"/>
            <a:chExt cx="390650" cy="481850"/>
          </a:xfrm>
        </p:grpSpPr>
        <p:sp>
          <p:nvSpPr>
            <p:cNvPr id="4911" name="Google Shape;4911;p6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6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6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6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6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6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6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8" name="Google Shape;4918;p61"/>
          <p:cNvGrpSpPr/>
          <p:nvPr/>
        </p:nvGrpSpPr>
        <p:grpSpPr>
          <a:xfrm>
            <a:off x="7161510" y="3538890"/>
            <a:ext cx="253265" cy="339253"/>
            <a:chOff x="3938800" y="4399275"/>
            <a:chExt cx="359700" cy="481825"/>
          </a:xfrm>
        </p:grpSpPr>
        <p:sp>
          <p:nvSpPr>
            <p:cNvPr id="4919" name="Google Shape;4919;p6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6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6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6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6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4" name="Google Shape;4924;p61"/>
          <p:cNvGrpSpPr/>
          <p:nvPr/>
        </p:nvGrpSpPr>
        <p:grpSpPr>
          <a:xfrm>
            <a:off x="7632288" y="3538890"/>
            <a:ext cx="159039" cy="339253"/>
            <a:chOff x="4584850" y="4399275"/>
            <a:chExt cx="225875" cy="481825"/>
          </a:xfrm>
        </p:grpSpPr>
        <p:sp>
          <p:nvSpPr>
            <p:cNvPr id="4925" name="Google Shape;4925;p6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6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27" name="Google Shape;4927;p61"/>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28" name="Google Shape;4928;p61"/>
          <p:cNvGrpSpPr/>
          <p:nvPr/>
        </p:nvGrpSpPr>
        <p:grpSpPr>
          <a:xfrm>
            <a:off x="817316" y="3951795"/>
            <a:ext cx="339253" cy="339253"/>
            <a:chOff x="5642550" y="4399275"/>
            <a:chExt cx="481825" cy="481825"/>
          </a:xfrm>
        </p:grpSpPr>
        <p:sp>
          <p:nvSpPr>
            <p:cNvPr id="4929" name="Google Shape;4929;p6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1" name="Google Shape;4931;p61"/>
          <p:cNvGrpSpPr/>
          <p:nvPr/>
        </p:nvGrpSpPr>
        <p:grpSpPr>
          <a:xfrm>
            <a:off x="2670186" y="3963703"/>
            <a:ext cx="363316" cy="315437"/>
            <a:chOff x="6218300" y="4416175"/>
            <a:chExt cx="516000" cy="448000"/>
          </a:xfrm>
        </p:grpSpPr>
        <p:sp>
          <p:nvSpPr>
            <p:cNvPr id="4932" name="Google Shape;4932;p6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6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6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5" name="Google Shape;4935;p61"/>
          <p:cNvGrpSpPr/>
          <p:nvPr/>
        </p:nvGrpSpPr>
        <p:grpSpPr>
          <a:xfrm>
            <a:off x="5870391" y="3951792"/>
            <a:ext cx="339253" cy="339253"/>
            <a:chOff x="899850" y="4992125"/>
            <a:chExt cx="481825" cy="481825"/>
          </a:xfrm>
        </p:grpSpPr>
        <p:sp>
          <p:nvSpPr>
            <p:cNvPr id="4936" name="Google Shape;4936;p6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6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9" name="Google Shape;4939;p61"/>
          <p:cNvGrpSpPr/>
          <p:nvPr/>
        </p:nvGrpSpPr>
        <p:grpSpPr>
          <a:xfrm>
            <a:off x="5410993" y="3951792"/>
            <a:ext cx="339253" cy="339253"/>
            <a:chOff x="1492675" y="4992125"/>
            <a:chExt cx="481825" cy="481825"/>
          </a:xfrm>
        </p:grpSpPr>
        <p:sp>
          <p:nvSpPr>
            <p:cNvPr id="4940" name="Google Shape;4940;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2" name="Google Shape;4942;p61"/>
          <p:cNvGrpSpPr/>
          <p:nvPr/>
        </p:nvGrpSpPr>
        <p:grpSpPr>
          <a:xfrm>
            <a:off x="4951595" y="3951792"/>
            <a:ext cx="339253" cy="339253"/>
            <a:chOff x="2085525" y="4992125"/>
            <a:chExt cx="481825" cy="481825"/>
          </a:xfrm>
        </p:grpSpPr>
        <p:sp>
          <p:nvSpPr>
            <p:cNvPr id="4943" name="Google Shape;4943;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5" name="Google Shape;4945;p61"/>
          <p:cNvGrpSpPr/>
          <p:nvPr/>
        </p:nvGrpSpPr>
        <p:grpSpPr>
          <a:xfrm>
            <a:off x="6789344" y="3951792"/>
            <a:ext cx="339253" cy="339253"/>
            <a:chOff x="2678350" y="4992125"/>
            <a:chExt cx="481825" cy="481825"/>
          </a:xfrm>
        </p:grpSpPr>
        <p:sp>
          <p:nvSpPr>
            <p:cNvPr id="4946" name="Google Shape;4946;p6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6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6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9" name="Google Shape;4949;p61"/>
          <p:cNvGrpSpPr/>
          <p:nvPr/>
        </p:nvGrpSpPr>
        <p:grpSpPr>
          <a:xfrm>
            <a:off x="4492198" y="3951792"/>
            <a:ext cx="339253" cy="339253"/>
            <a:chOff x="3271200" y="4992125"/>
            <a:chExt cx="481825" cy="481825"/>
          </a:xfrm>
        </p:grpSpPr>
        <p:sp>
          <p:nvSpPr>
            <p:cNvPr id="4950" name="Google Shape;4950;p6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6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6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3" name="Google Shape;4953;p61"/>
          <p:cNvGrpSpPr/>
          <p:nvPr/>
        </p:nvGrpSpPr>
        <p:grpSpPr>
          <a:xfrm>
            <a:off x="6329788" y="3952813"/>
            <a:ext cx="339411" cy="337211"/>
            <a:chOff x="5049575" y="4993600"/>
            <a:chExt cx="482050" cy="478925"/>
          </a:xfrm>
        </p:grpSpPr>
        <p:sp>
          <p:nvSpPr>
            <p:cNvPr id="4954" name="Google Shape;4954;p6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6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6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6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58" name="Google Shape;4958;p61"/>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59" name="Google Shape;4959;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960" name="Google Shape;4960;p61"/>
          <p:cNvGrpSpPr/>
          <p:nvPr/>
        </p:nvGrpSpPr>
        <p:grpSpPr>
          <a:xfrm>
            <a:off x="7248742" y="3975375"/>
            <a:ext cx="195300" cy="343772"/>
            <a:chOff x="3999225" y="4364775"/>
            <a:chExt cx="195300" cy="343772"/>
          </a:xfrm>
        </p:grpSpPr>
        <p:grpSp>
          <p:nvGrpSpPr>
            <p:cNvPr id="4961" name="Google Shape;4961;p61"/>
            <p:cNvGrpSpPr/>
            <p:nvPr/>
          </p:nvGrpSpPr>
          <p:grpSpPr>
            <a:xfrm>
              <a:off x="4048568" y="4562577"/>
              <a:ext cx="97317" cy="145970"/>
              <a:chOff x="1529575" y="2222650"/>
              <a:chExt cx="203125" cy="304675"/>
            </a:xfrm>
          </p:grpSpPr>
          <p:sp>
            <p:nvSpPr>
              <p:cNvPr id="4962" name="Google Shape;4962;p61"/>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1"/>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61"/>
            <p:cNvGrpSpPr/>
            <p:nvPr/>
          </p:nvGrpSpPr>
          <p:grpSpPr>
            <a:xfrm>
              <a:off x="3999225" y="4364775"/>
              <a:ext cx="195300" cy="195300"/>
              <a:chOff x="3999225" y="4364775"/>
              <a:chExt cx="195300" cy="195300"/>
            </a:xfrm>
          </p:grpSpPr>
          <p:sp>
            <p:nvSpPr>
              <p:cNvPr id="4965" name="Google Shape;4965;p61"/>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1"/>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7" name="Google Shape;4967;p61"/>
          <p:cNvGrpSpPr/>
          <p:nvPr/>
        </p:nvGrpSpPr>
        <p:grpSpPr>
          <a:xfrm>
            <a:off x="7564186" y="3991627"/>
            <a:ext cx="277088" cy="259611"/>
            <a:chOff x="4335888" y="4398114"/>
            <a:chExt cx="277088" cy="259611"/>
          </a:xfrm>
        </p:grpSpPr>
        <p:grpSp>
          <p:nvGrpSpPr>
            <p:cNvPr id="4968" name="Google Shape;4968;p61"/>
            <p:cNvGrpSpPr/>
            <p:nvPr/>
          </p:nvGrpSpPr>
          <p:grpSpPr>
            <a:xfrm>
              <a:off x="4335888" y="4462425"/>
              <a:ext cx="195300" cy="195300"/>
              <a:chOff x="4335888" y="4462425"/>
              <a:chExt cx="195300" cy="195300"/>
            </a:xfrm>
          </p:grpSpPr>
          <p:sp>
            <p:nvSpPr>
              <p:cNvPr id="4969" name="Google Shape;4969;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61"/>
            <p:cNvGrpSpPr/>
            <p:nvPr/>
          </p:nvGrpSpPr>
          <p:grpSpPr>
            <a:xfrm>
              <a:off x="4509813" y="4398114"/>
              <a:ext cx="103162" cy="103198"/>
              <a:chOff x="2277975" y="2021700"/>
              <a:chExt cx="215325" cy="215400"/>
            </a:xfrm>
          </p:grpSpPr>
          <p:sp>
            <p:nvSpPr>
              <p:cNvPr id="4972" name="Google Shape;4972;p61"/>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1"/>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4" name="Google Shape;4974;p61"/>
          <p:cNvGrpSpPr/>
          <p:nvPr/>
        </p:nvGrpSpPr>
        <p:grpSpPr>
          <a:xfrm>
            <a:off x="7961419" y="4049613"/>
            <a:ext cx="392275" cy="195300"/>
            <a:chOff x="4752588" y="4440200"/>
            <a:chExt cx="392275" cy="195300"/>
          </a:xfrm>
        </p:grpSpPr>
        <p:grpSp>
          <p:nvGrpSpPr>
            <p:cNvPr id="4975" name="Google Shape;4975;p61"/>
            <p:cNvGrpSpPr/>
            <p:nvPr/>
          </p:nvGrpSpPr>
          <p:grpSpPr>
            <a:xfrm>
              <a:off x="4950384" y="4469728"/>
              <a:ext cx="194479" cy="136244"/>
              <a:chOff x="3163375" y="2175125"/>
              <a:chExt cx="405925" cy="284375"/>
            </a:xfrm>
          </p:grpSpPr>
          <p:sp>
            <p:nvSpPr>
              <p:cNvPr id="4976" name="Google Shape;4976;p61"/>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1"/>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1"/>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61"/>
            <p:cNvGrpSpPr/>
            <p:nvPr/>
          </p:nvGrpSpPr>
          <p:grpSpPr>
            <a:xfrm>
              <a:off x="4752588" y="4440200"/>
              <a:ext cx="195300" cy="195300"/>
              <a:chOff x="4335888" y="4462425"/>
              <a:chExt cx="195300" cy="195300"/>
            </a:xfrm>
          </p:grpSpPr>
          <p:sp>
            <p:nvSpPr>
              <p:cNvPr id="4980" name="Google Shape;4980;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85" name="Shape 4985"/>
        <p:cNvGrpSpPr/>
        <p:nvPr/>
      </p:nvGrpSpPr>
      <p:grpSpPr>
        <a:xfrm>
          <a:off x="0" y="0"/>
          <a:ext cx="0" cy="0"/>
          <a:chOff x="0" y="0"/>
          <a:chExt cx="0" cy="0"/>
        </a:xfrm>
      </p:grpSpPr>
      <p:grpSp>
        <p:nvGrpSpPr>
          <p:cNvPr id="4986" name="Google Shape;4986;p62"/>
          <p:cNvGrpSpPr/>
          <p:nvPr/>
        </p:nvGrpSpPr>
        <p:grpSpPr>
          <a:xfrm>
            <a:off x="856199" y="1311179"/>
            <a:ext cx="322099" cy="370529"/>
            <a:chOff x="-42971725" y="3217825"/>
            <a:chExt cx="275675" cy="317125"/>
          </a:xfrm>
        </p:grpSpPr>
        <p:sp>
          <p:nvSpPr>
            <p:cNvPr id="4987" name="Google Shape;4987;p6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62"/>
          <p:cNvGrpSpPr/>
          <p:nvPr/>
        </p:nvGrpSpPr>
        <p:grpSpPr>
          <a:xfrm>
            <a:off x="828113" y="1779835"/>
            <a:ext cx="378270" cy="337551"/>
            <a:chOff x="-42996150" y="3612600"/>
            <a:chExt cx="323750" cy="288900"/>
          </a:xfrm>
        </p:grpSpPr>
        <p:sp>
          <p:nvSpPr>
            <p:cNvPr id="4991" name="Google Shape;4991;p6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62"/>
          <p:cNvGrpSpPr/>
          <p:nvPr/>
        </p:nvGrpSpPr>
        <p:grpSpPr>
          <a:xfrm>
            <a:off x="830874" y="2189205"/>
            <a:ext cx="372749" cy="370909"/>
            <a:chOff x="-42994575" y="3950300"/>
            <a:chExt cx="319025" cy="317450"/>
          </a:xfrm>
        </p:grpSpPr>
        <p:sp>
          <p:nvSpPr>
            <p:cNvPr id="4995" name="Google Shape;4995;p6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62"/>
          <p:cNvGrpSpPr/>
          <p:nvPr/>
        </p:nvGrpSpPr>
        <p:grpSpPr>
          <a:xfrm>
            <a:off x="2984269" y="1336037"/>
            <a:ext cx="371785" cy="370879"/>
            <a:chOff x="-41111350" y="3239100"/>
            <a:chExt cx="318200" cy="317425"/>
          </a:xfrm>
        </p:grpSpPr>
        <p:sp>
          <p:nvSpPr>
            <p:cNvPr id="4999" name="Google Shape;4999;p6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62"/>
          <p:cNvGrpSpPr/>
          <p:nvPr/>
        </p:nvGrpSpPr>
        <p:grpSpPr>
          <a:xfrm>
            <a:off x="2980588" y="1771568"/>
            <a:ext cx="379146" cy="370967"/>
            <a:chOff x="-41117650" y="3605525"/>
            <a:chExt cx="324500" cy="317500"/>
          </a:xfrm>
        </p:grpSpPr>
        <p:sp>
          <p:nvSpPr>
            <p:cNvPr id="5004" name="Google Shape;5004;p6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7" name="Google Shape;5007;p62"/>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8" name="Google Shape;5008;p62"/>
          <p:cNvGrpSpPr/>
          <p:nvPr/>
        </p:nvGrpSpPr>
        <p:grpSpPr>
          <a:xfrm>
            <a:off x="1806843" y="2663092"/>
            <a:ext cx="216271" cy="371814"/>
            <a:chOff x="-39205300" y="3220175"/>
            <a:chExt cx="185100" cy="318225"/>
          </a:xfrm>
        </p:grpSpPr>
        <p:sp>
          <p:nvSpPr>
            <p:cNvPr id="5009" name="Google Shape;5009;p6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62"/>
          <p:cNvGrpSpPr/>
          <p:nvPr/>
        </p:nvGrpSpPr>
        <p:grpSpPr>
          <a:xfrm>
            <a:off x="1772370" y="3123163"/>
            <a:ext cx="300016" cy="369273"/>
            <a:chOff x="-39248625" y="3588600"/>
            <a:chExt cx="256775" cy="316050"/>
          </a:xfrm>
        </p:grpSpPr>
        <p:sp>
          <p:nvSpPr>
            <p:cNvPr id="5012" name="Google Shape;5012;p6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4" name="Google Shape;5014;p62"/>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2"/>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6" name="Google Shape;5016;p62"/>
          <p:cNvGrpSpPr/>
          <p:nvPr/>
        </p:nvGrpSpPr>
        <p:grpSpPr>
          <a:xfrm>
            <a:off x="1223084" y="1311179"/>
            <a:ext cx="429504" cy="370879"/>
            <a:chOff x="-42651700" y="3217825"/>
            <a:chExt cx="367600" cy="317425"/>
          </a:xfrm>
        </p:grpSpPr>
        <p:sp>
          <p:nvSpPr>
            <p:cNvPr id="5017" name="Google Shape;5017;p6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62"/>
          <p:cNvGrpSpPr/>
          <p:nvPr/>
        </p:nvGrpSpPr>
        <p:grpSpPr>
          <a:xfrm>
            <a:off x="1258516" y="1750829"/>
            <a:ext cx="358640" cy="363226"/>
            <a:chOff x="-42617300" y="3587775"/>
            <a:chExt cx="306950" cy="310875"/>
          </a:xfrm>
        </p:grpSpPr>
        <p:sp>
          <p:nvSpPr>
            <p:cNvPr id="5022" name="Google Shape;5022;p6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4" name="Google Shape;5024;p62"/>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62"/>
          <p:cNvGrpSpPr/>
          <p:nvPr/>
        </p:nvGrpSpPr>
        <p:grpSpPr>
          <a:xfrm>
            <a:off x="3430343" y="1335569"/>
            <a:ext cx="376926" cy="370324"/>
            <a:chOff x="-40748275" y="3238700"/>
            <a:chExt cx="322600" cy="316950"/>
          </a:xfrm>
        </p:grpSpPr>
        <p:sp>
          <p:nvSpPr>
            <p:cNvPr id="5026" name="Google Shape;5026;p6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62"/>
          <p:cNvGrpSpPr/>
          <p:nvPr/>
        </p:nvGrpSpPr>
        <p:grpSpPr>
          <a:xfrm>
            <a:off x="3432899" y="1803553"/>
            <a:ext cx="371814" cy="338690"/>
            <a:chOff x="-40745125" y="3632900"/>
            <a:chExt cx="318225" cy="289875"/>
          </a:xfrm>
        </p:grpSpPr>
        <p:sp>
          <p:nvSpPr>
            <p:cNvPr id="5033" name="Google Shape;5033;p6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62"/>
          <p:cNvGrpSpPr/>
          <p:nvPr/>
        </p:nvGrpSpPr>
        <p:grpSpPr>
          <a:xfrm>
            <a:off x="3437047" y="2214764"/>
            <a:ext cx="363518" cy="370178"/>
            <a:chOff x="-40742750" y="3972175"/>
            <a:chExt cx="311125" cy="316825"/>
          </a:xfrm>
        </p:grpSpPr>
        <p:sp>
          <p:nvSpPr>
            <p:cNvPr id="5041" name="Google Shape;5041;p6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62"/>
          <p:cNvGrpSpPr/>
          <p:nvPr/>
        </p:nvGrpSpPr>
        <p:grpSpPr>
          <a:xfrm>
            <a:off x="2219708" y="2664932"/>
            <a:ext cx="266892" cy="369974"/>
            <a:chOff x="-38860325" y="3221750"/>
            <a:chExt cx="228425" cy="316650"/>
          </a:xfrm>
        </p:grpSpPr>
        <p:sp>
          <p:nvSpPr>
            <p:cNvPr id="5044" name="Google Shape;5044;p6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62"/>
          <p:cNvGrpSpPr/>
          <p:nvPr/>
        </p:nvGrpSpPr>
        <p:grpSpPr>
          <a:xfrm>
            <a:off x="2170515" y="3126989"/>
            <a:ext cx="380081" cy="367111"/>
            <a:chOff x="-38905225" y="3591875"/>
            <a:chExt cx="325300" cy="314200"/>
          </a:xfrm>
        </p:grpSpPr>
        <p:sp>
          <p:nvSpPr>
            <p:cNvPr id="5049" name="Google Shape;5049;p6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2" name="Google Shape;5052;p62"/>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3" name="Google Shape;5053;p62"/>
          <p:cNvGrpSpPr/>
          <p:nvPr/>
        </p:nvGrpSpPr>
        <p:grpSpPr>
          <a:xfrm>
            <a:off x="3977265" y="3112069"/>
            <a:ext cx="290815" cy="369740"/>
            <a:chOff x="-37370925" y="3579105"/>
            <a:chExt cx="248900" cy="316450"/>
          </a:xfrm>
        </p:grpSpPr>
        <p:sp>
          <p:nvSpPr>
            <p:cNvPr id="5054" name="Google Shape;5054;p6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6" name="Google Shape;5056;p62"/>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2"/>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8" name="Google Shape;5058;p62"/>
          <p:cNvGrpSpPr/>
          <p:nvPr/>
        </p:nvGrpSpPr>
        <p:grpSpPr>
          <a:xfrm>
            <a:off x="1670640" y="2190140"/>
            <a:ext cx="371814" cy="369974"/>
            <a:chOff x="-42259725" y="3951100"/>
            <a:chExt cx="318225" cy="316650"/>
          </a:xfrm>
        </p:grpSpPr>
        <p:sp>
          <p:nvSpPr>
            <p:cNvPr id="5059" name="Google Shape;5059;p6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62"/>
          <p:cNvGrpSpPr/>
          <p:nvPr/>
        </p:nvGrpSpPr>
        <p:grpSpPr>
          <a:xfrm>
            <a:off x="3869002" y="1369161"/>
            <a:ext cx="370879" cy="337755"/>
            <a:chOff x="-40378075" y="3267450"/>
            <a:chExt cx="317425" cy="289075"/>
          </a:xfrm>
        </p:grpSpPr>
        <p:sp>
          <p:nvSpPr>
            <p:cNvPr id="5062" name="Google Shape;5062;p6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62"/>
          <p:cNvGrpSpPr/>
          <p:nvPr/>
        </p:nvGrpSpPr>
        <p:grpSpPr>
          <a:xfrm>
            <a:off x="3872668" y="1770429"/>
            <a:ext cx="363548" cy="369974"/>
            <a:chOff x="-40372575" y="3604550"/>
            <a:chExt cx="311150" cy="316650"/>
          </a:xfrm>
        </p:grpSpPr>
        <p:sp>
          <p:nvSpPr>
            <p:cNvPr id="5067" name="Google Shape;5067;p6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0" name="Google Shape;5070;p62"/>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1" name="Google Shape;5071;p62"/>
          <p:cNvGrpSpPr/>
          <p:nvPr/>
        </p:nvGrpSpPr>
        <p:grpSpPr>
          <a:xfrm>
            <a:off x="2596617" y="2663092"/>
            <a:ext cx="399038" cy="372165"/>
            <a:chOff x="-38542250" y="3220175"/>
            <a:chExt cx="341525" cy="318525"/>
          </a:xfrm>
        </p:grpSpPr>
        <p:sp>
          <p:nvSpPr>
            <p:cNvPr id="5072" name="Google Shape;5072;p6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62"/>
          <p:cNvGrpSpPr/>
          <p:nvPr/>
        </p:nvGrpSpPr>
        <p:grpSpPr>
          <a:xfrm>
            <a:off x="2618549" y="3122462"/>
            <a:ext cx="369974" cy="369068"/>
            <a:chOff x="-38537400" y="3588000"/>
            <a:chExt cx="316650" cy="315875"/>
          </a:xfrm>
        </p:grpSpPr>
        <p:sp>
          <p:nvSpPr>
            <p:cNvPr id="5076" name="Google Shape;5076;p6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62"/>
          <p:cNvGrpSpPr/>
          <p:nvPr/>
        </p:nvGrpSpPr>
        <p:grpSpPr>
          <a:xfrm>
            <a:off x="2617629" y="3579991"/>
            <a:ext cx="371814" cy="369974"/>
            <a:chOff x="-38538975" y="3954250"/>
            <a:chExt cx="318225" cy="316650"/>
          </a:xfrm>
        </p:grpSpPr>
        <p:sp>
          <p:nvSpPr>
            <p:cNvPr id="5081" name="Google Shape;5081;p6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62"/>
          <p:cNvGrpSpPr/>
          <p:nvPr/>
        </p:nvGrpSpPr>
        <p:grpSpPr>
          <a:xfrm>
            <a:off x="3934941" y="3574918"/>
            <a:ext cx="375465" cy="371814"/>
            <a:chOff x="-37385100" y="3949908"/>
            <a:chExt cx="321350" cy="318225"/>
          </a:xfrm>
        </p:grpSpPr>
        <p:sp>
          <p:nvSpPr>
            <p:cNvPr id="5084" name="Google Shape;5084;p6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62"/>
          <p:cNvGrpSpPr/>
          <p:nvPr/>
        </p:nvGrpSpPr>
        <p:grpSpPr>
          <a:xfrm>
            <a:off x="2110600" y="1310478"/>
            <a:ext cx="370909" cy="370675"/>
            <a:chOff x="-41895050" y="3217225"/>
            <a:chExt cx="317450" cy="317250"/>
          </a:xfrm>
        </p:grpSpPr>
        <p:sp>
          <p:nvSpPr>
            <p:cNvPr id="5087" name="Google Shape;5087;p6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62"/>
          <p:cNvGrpSpPr/>
          <p:nvPr/>
        </p:nvGrpSpPr>
        <p:grpSpPr>
          <a:xfrm>
            <a:off x="2110148" y="1747412"/>
            <a:ext cx="371814" cy="369974"/>
            <a:chOff x="-41893475" y="3584850"/>
            <a:chExt cx="318225" cy="316650"/>
          </a:xfrm>
        </p:grpSpPr>
        <p:sp>
          <p:nvSpPr>
            <p:cNvPr id="5093" name="Google Shape;5093;p6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7" name="Google Shape;5097;p62"/>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2"/>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9" name="Google Shape;5099;p62"/>
          <p:cNvGrpSpPr/>
          <p:nvPr/>
        </p:nvGrpSpPr>
        <p:grpSpPr>
          <a:xfrm>
            <a:off x="880176" y="3142704"/>
            <a:ext cx="337522" cy="370909"/>
            <a:chOff x="-39998250" y="3605325"/>
            <a:chExt cx="288875" cy="317450"/>
          </a:xfrm>
        </p:grpSpPr>
        <p:sp>
          <p:nvSpPr>
            <p:cNvPr id="5100" name="Google Shape;5100;p6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62"/>
          <p:cNvGrpSpPr/>
          <p:nvPr/>
        </p:nvGrpSpPr>
        <p:grpSpPr>
          <a:xfrm>
            <a:off x="863950" y="3601168"/>
            <a:ext cx="369974" cy="369945"/>
            <a:chOff x="-40011050" y="3972375"/>
            <a:chExt cx="316650" cy="316625"/>
          </a:xfrm>
        </p:grpSpPr>
        <p:sp>
          <p:nvSpPr>
            <p:cNvPr id="5103" name="Google Shape;5103;p6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62"/>
          <p:cNvGrpSpPr/>
          <p:nvPr/>
        </p:nvGrpSpPr>
        <p:grpSpPr>
          <a:xfrm>
            <a:off x="3095881" y="2665867"/>
            <a:ext cx="266921" cy="369039"/>
            <a:chOff x="-38129425" y="3222550"/>
            <a:chExt cx="228450" cy="315850"/>
          </a:xfrm>
        </p:grpSpPr>
        <p:sp>
          <p:nvSpPr>
            <p:cNvPr id="5106" name="Google Shape;5106;p6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2"/>
          <p:cNvGrpSpPr/>
          <p:nvPr/>
        </p:nvGrpSpPr>
        <p:grpSpPr>
          <a:xfrm>
            <a:off x="3050850" y="3122462"/>
            <a:ext cx="371785" cy="369974"/>
            <a:chOff x="-38172725" y="3588000"/>
            <a:chExt cx="318200" cy="316650"/>
          </a:xfrm>
        </p:grpSpPr>
        <p:sp>
          <p:nvSpPr>
            <p:cNvPr id="5109" name="Google Shape;5109;p6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2"/>
          <p:cNvGrpSpPr/>
          <p:nvPr/>
        </p:nvGrpSpPr>
        <p:grpSpPr>
          <a:xfrm>
            <a:off x="3126752" y="3580897"/>
            <a:ext cx="219981" cy="369974"/>
            <a:chOff x="-38109725" y="3955025"/>
            <a:chExt cx="188275" cy="316650"/>
          </a:xfrm>
        </p:grpSpPr>
        <p:sp>
          <p:nvSpPr>
            <p:cNvPr id="5118" name="Google Shape;5118;p6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0" name="Google Shape;5120;p62"/>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1" name="Google Shape;5121;p62"/>
          <p:cNvGrpSpPr/>
          <p:nvPr/>
        </p:nvGrpSpPr>
        <p:grpSpPr>
          <a:xfrm>
            <a:off x="2542151" y="1312318"/>
            <a:ext cx="373654" cy="369068"/>
            <a:chOff x="-41530375" y="3218800"/>
            <a:chExt cx="319800" cy="315875"/>
          </a:xfrm>
        </p:grpSpPr>
        <p:sp>
          <p:nvSpPr>
            <p:cNvPr id="5122" name="Google Shape;5122;p6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62"/>
          <p:cNvGrpSpPr/>
          <p:nvPr/>
        </p:nvGrpSpPr>
        <p:grpSpPr>
          <a:xfrm>
            <a:off x="2544444" y="1827476"/>
            <a:ext cx="369068" cy="289004"/>
            <a:chOff x="-41526450" y="3653375"/>
            <a:chExt cx="315875" cy="247350"/>
          </a:xfrm>
        </p:grpSpPr>
        <p:sp>
          <p:nvSpPr>
            <p:cNvPr id="5125" name="Google Shape;5125;p6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62"/>
          <p:cNvGrpSpPr/>
          <p:nvPr/>
        </p:nvGrpSpPr>
        <p:grpSpPr>
          <a:xfrm>
            <a:off x="2545831" y="2190140"/>
            <a:ext cx="366293" cy="369974"/>
            <a:chOff x="-41526450" y="3951100"/>
            <a:chExt cx="313500" cy="316650"/>
          </a:xfrm>
        </p:grpSpPr>
        <p:sp>
          <p:nvSpPr>
            <p:cNvPr id="5128" name="Google Shape;5128;p6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62"/>
          <p:cNvGrpSpPr/>
          <p:nvPr/>
        </p:nvGrpSpPr>
        <p:grpSpPr>
          <a:xfrm>
            <a:off x="1311086" y="2684269"/>
            <a:ext cx="339595" cy="371814"/>
            <a:chOff x="-39625900" y="3238300"/>
            <a:chExt cx="290650" cy="318225"/>
          </a:xfrm>
        </p:grpSpPr>
        <p:sp>
          <p:nvSpPr>
            <p:cNvPr id="5132" name="Google Shape;5132;p6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4" name="Google Shape;5134;p62"/>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5" name="Google Shape;5135;p62"/>
          <p:cNvGrpSpPr/>
          <p:nvPr/>
        </p:nvGrpSpPr>
        <p:grpSpPr>
          <a:xfrm>
            <a:off x="1305137" y="3600730"/>
            <a:ext cx="366293" cy="370441"/>
            <a:chOff x="-39647175" y="3972000"/>
            <a:chExt cx="313500" cy="317050"/>
          </a:xfrm>
        </p:grpSpPr>
        <p:sp>
          <p:nvSpPr>
            <p:cNvPr id="5136" name="Google Shape;5136;p6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62"/>
          <p:cNvGrpSpPr/>
          <p:nvPr/>
        </p:nvGrpSpPr>
        <p:grpSpPr>
          <a:xfrm>
            <a:off x="3474265" y="2664728"/>
            <a:ext cx="375495" cy="370879"/>
            <a:chOff x="-37808850" y="3221575"/>
            <a:chExt cx="321375" cy="317425"/>
          </a:xfrm>
        </p:grpSpPr>
        <p:sp>
          <p:nvSpPr>
            <p:cNvPr id="5140" name="Google Shape;5140;p6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62"/>
          <p:cNvGrpSpPr/>
          <p:nvPr/>
        </p:nvGrpSpPr>
        <p:grpSpPr>
          <a:xfrm>
            <a:off x="3483038" y="3186759"/>
            <a:ext cx="372749" cy="241158"/>
            <a:chOff x="-37806500" y="3643030"/>
            <a:chExt cx="319025" cy="206400"/>
          </a:xfrm>
        </p:grpSpPr>
        <p:sp>
          <p:nvSpPr>
            <p:cNvPr id="5143" name="Google Shape;5143;p6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62"/>
          <p:cNvGrpSpPr/>
          <p:nvPr/>
        </p:nvGrpSpPr>
        <p:grpSpPr>
          <a:xfrm>
            <a:off x="3485346" y="3579056"/>
            <a:ext cx="368134" cy="371814"/>
            <a:chOff x="-37804925" y="3953450"/>
            <a:chExt cx="315075" cy="318225"/>
          </a:xfrm>
        </p:grpSpPr>
        <p:sp>
          <p:nvSpPr>
            <p:cNvPr id="5146" name="Google Shape;5146;p6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9" name="Google Shape;5149;p62"/>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0" name="Google Shape;5150;p62"/>
          <p:cNvGrpSpPr/>
          <p:nvPr/>
        </p:nvGrpSpPr>
        <p:grpSpPr>
          <a:xfrm>
            <a:off x="4840364" y="1328538"/>
            <a:ext cx="355663" cy="308725"/>
            <a:chOff x="-28462125" y="3199700"/>
            <a:chExt cx="298550" cy="259150"/>
          </a:xfrm>
        </p:grpSpPr>
        <p:sp>
          <p:nvSpPr>
            <p:cNvPr id="5151" name="Google Shape;5151;p6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62"/>
          <p:cNvGrpSpPr/>
          <p:nvPr/>
        </p:nvGrpSpPr>
        <p:grpSpPr>
          <a:xfrm>
            <a:off x="4841317" y="1763228"/>
            <a:ext cx="353757" cy="352833"/>
            <a:chOff x="-28461325" y="3545475"/>
            <a:chExt cx="296950" cy="296175"/>
          </a:xfrm>
        </p:grpSpPr>
        <p:sp>
          <p:nvSpPr>
            <p:cNvPr id="5155" name="Google Shape;5155;p6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62"/>
          <p:cNvGrpSpPr/>
          <p:nvPr/>
        </p:nvGrpSpPr>
        <p:grpSpPr>
          <a:xfrm>
            <a:off x="4837550" y="2213272"/>
            <a:ext cx="361292" cy="352803"/>
            <a:chOff x="-28463700" y="3914875"/>
            <a:chExt cx="303275" cy="296150"/>
          </a:xfrm>
        </p:grpSpPr>
        <p:sp>
          <p:nvSpPr>
            <p:cNvPr id="5162" name="Google Shape;5162;p6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62"/>
          <p:cNvGrpSpPr/>
          <p:nvPr/>
        </p:nvGrpSpPr>
        <p:grpSpPr>
          <a:xfrm>
            <a:off x="7072335" y="1369355"/>
            <a:ext cx="351880" cy="227092"/>
            <a:chOff x="-26573400" y="3224125"/>
            <a:chExt cx="295375" cy="190625"/>
          </a:xfrm>
        </p:grpSpPr>
        <p:sp>
          <p:nvSpPr>
            <p:cNvPr id="5165" name="Google Shape;5165;p6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2"/>
          <p:cNvGrpSpPr/>
          <p:nvPr/>
        </p:nvGrpSpPr>
        <p:grpSpPr>
          <a:xfrm>
            <a:off x="7072335" y="1763690"/>
            <a:ext cx="351880" cy="351910"/>
            <a:chOff x="-26573400" y="3546250"/>
            <a:chExt cx="295375" cy="295400"/>
          </a:xfrm>
        </p:grpSpPr>
        <p:sp>
          <p:nvSpPr>
            <p:cNvPr id="5168" name="Google Shape;5168;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62"/>
          <p:cNvGrpSpPr/>
          <p:nvPr/>
        </p:nvGrpSpPr>
        <p:grpSpPr>
          <a:xfrm>
            <a:off x="7060615" y="2213599"/>
            <a:ext cx="375319" cy="352148"/>
            <a:chOff x="-26583625" y="3917025"/>
            <a:chExt cx="315050" cy="295600"/>
          </a:xfrm>
        </p:grpSpPr>
        <p:sp>
          <p:nvSpPr>
            <p:cNvPr id="5174" name="Google Shape;5174;p6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8" name="Google Shape;5178;p62"/>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9" name="Google Shape;5179;p62"/>
          <p:cNvGrpSpPr/>
          <p:nvPr/>
        </p:nvGrpSpPr>
        <p:grpSpPr>
          <a:xfrm>
            <a:off x="5759130" y="3172629"/>
            <a:ext cx="289039" cy="352833"/>
            <a:chOff x="-24694925" y="3518700"/>
            <a:chExt cx="242625" cy="296175"/>
          </a:xfrm>
        </p:grpSpPr>
        <p:sp>
          <p:nvSpPr>
            <p:cNvPr id="5180" name="Google Shape;5180;p6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62"/>
          <p:cNvGrpSpPr/>
          <p:nvPr/>
        </p:nvGrpSpPr>
        <p:grpSpPr>
          <a:xfrm>
            <a:off x="5758668" y="3622657"/>
            <a:ext cx="289962" cy="352833"/>
            <a:chOff x="-24709100" y="3888875"/>
            <a:chExt cx="243400" cy="296175"/>
          </a:xfrm>
        </p:grpSpPr>
        <p:sp>
          <p:nvSpPr>
            <p:cNvPr id="5185" name="Google Shape;5185;p6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2"/>
          <p:cNvGrpSpPr/>
          <p:nvPr/>
        </p:nvGrpSpPr>
        <p:grpSpPr>
          <a:xfrm>
            <a:off x="7958668" y="2695320"/>
            <a:ext cx="356556" cy="349557"/>
            <a:chOff x="-22863675" y="3131775"/>
            <a:chExt cx="299300" cy="293425"/>
          </a:xfrm>
        </p:grpSpPr>
        <p:sp>
          <p:nvSpPr>
            <p:cNvPr id="5189" name="Google Shape;5189;p6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62"/>
          <p:cNvGrpSpPr/>
          <p:nvPr/>
        </p:nvGrpSpPr>
        <p:grpSpPr>
          <a:xfrm>
            <a:off x="5301532" y="1306499"/>
            <a:ext cx="310602" cy="352803"/>
            <a:chOff x="-28069875" y="3175300"/>
            <a:chExt cx="260725" cy="296150"/>
          </a:xfrm>
        </p:grpSpPr>
        <p:sp>
          <p:nvSpPr>
            <p:cNvPr id="5193" name="Google Shape;5193;p6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2" name="Google Shape;5202;p62"/>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3" name="Google Shape;5203;p62"/>
          <p:cNvGrpSpPr/>
          <p:nvPr/>
        </p:nvGrpSpPr>
        <p:grpSpPr>
          <a:xfrm>
            <a:off x="5342810" y="2213733"/>
            <a:ext cx="228045" cy="351880"/>
            <a:chOff x="-28032075" y="3916450"/>
            <a:chExt cx="191425" cy="295375"/>
          </a:xfrm>
        </p:grpSpPr>
        <p:sp>
          <p:nvSpPr>
            <p:cNvPr id="5204" name="Google Shape;5204;p6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62"/>
          <p:cNvGrpSpPr/>
          <p:nvPr/>
        </p:nvGrpSpPr>
        <p:grpSpPr>
          <a:xfrm>
            <a:off x="7508157" y="1306484"/>
            <a:ext cx="352833" cy="352833"/>
            <a:chOff x="-26201650" y="3176075"/>
            <a:chExt cx="296175" cy="296175"/>
          </a:xfrm>
        </p:grpSpPr>
        <p:sp>
          <p:nvSpPr>
            <p:cNvPr id="5208" name="Google Shape;5208;p6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62"/>
          <p:cNvGrpSpPr/>
          <p:nvPr/>
        </p:nvGrpSpPr>
        <p:grpSpPr>
          <a:xfrm>
            <a:off x="7507680" y="1763705"/>
            <a:ext cx="353786" cy="351880"/>
            <a:chOff x="-26204800" y="3547050"/>
            <a:chExt cx="296975" cy="295375"/>
          </a:xfrm>
        </p:grpSpPr>
        <p:sp>
          <p:nvSpPr>
            <p:cNvPr id="5211" name="Google Shape;5211;p6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3" name="Google Shape;5213;p62"/>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4" name="Google Shape;5214;p62"/>
          <p:cNvGrpSpPr/>
          <p:nvPr/>
        </p:nvGrpSpPr>
        <p:grpSpPr>
          <a:xfrm>
            <a:off x="6178935" y="2693683"/>
            <a:ext cx="345328" cy="352833"/>
            <a:chOff x="-24353875" y="3147725"/>
            <a:chExt cx="289875" cy="296175"/>
          </a:xfrm>
        </p:grpSpPr>
        <p:sp>
          <p:nvSpPr>
            <p:cNvPr id="5215" name="Google Shape;5215;p6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62"/>
          <p:cNvGrpSpPr/>
          <p:nvPr/>
        </p:nvGrpSpPr>
        <p:grpSpPr>
          <a:xfrm>
            <a:off x="6186917" y="3173090"/>
            <a:ext cx="329365" cy="351910"/>
            <a:chOff x="-24344425" y="3519475"/>
            <a:chExt cx="276475" cy="295400"/>
          </a:xfrm>
        </p:grpSpPr>
        <p:sp>
          <p:nvSpPr>
            <p:cNvPr id="5218" name="Google Shape;5218;p6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62"/>
          <p:cNvGrpSpPr/>
          <p:nvPr/>
        </p:nvGrpSpPr>
        <p:grpSpPr>
          <a:xfrm>
            <a:off x="6176597" y="3625010"/>
            <a:ext cx="350004" cy="348128"/>
            <a:chOff x="-24353075" y="3891250"/>
            <a:chExt cx="293800" cy="292225"/>
          </a:xfrm>
        </p:grpSpPr>
        <p:sp>
          <p:nvSpPr>
            <p:cNvPr id="5221" name="Google Shape;5221;p6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62"/>
          <p:cNvGrpSpPr/>
          <p:nvPr/>
        </p:nvGrpSpPr>
        <p:grpSpPr>
          <a:xfrm>
            <a:off x="7960068" y="3173313"/>
            <a:ext cx="353757" cy="351463"/>
            <a:chOff x="-22845575" y="3504075"/>
            <a:chExt cx="296950" cy="295025"/>
          </a:xfrm>
        </p:grpSpPr>
        <p:sp>
          <p:nvSpPr>
            <p:cNvPr id="5224" name="Google Shape;5224;p6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62"/>
          <p:cNvGrpSpPr/>
          <p:nvPr/>
        </p:nvGrpSpPr>
        <p:grpSpPr>
          <a:xfrm>
            <a:off x="5753249" y="1306961"/>
            <a:ext cx="299344" cy="351880"/>
            <a:chOff x="-27691025" y="3175300"/>
            <a:chExt cx="251275" cy="295375"/>
          </a:xfrm>
        </p:grpSpPr>
        <p:sp>
          <p:nvSpPr>
            <p:cNvPr id="5227" name="Google Shape;5227;p6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62"/>
          <p:cNvGrpSpPr/>
          <p:nvPr/>
        </p:nvGrpSpPr>
        <p:grpSpPr>
          <a:xfrm>
            <a:off x="5725566" y="1825637"/>
            <a:ext cx="354710" cy="228015"/>
            <a:chOff x="-27721750" y="3598250"/>
            <a:chExt cx="297750" cy="191400"/>
          </a:xfrm>
        </p:grpSpPr>
        <p:sp>
          <p:nvSpPr>
            <p:cNvPr id="5232" name="Google Shape;5232;p6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62"/>
          <p:cNvGrpSpPr/>
          <p:nvPr/>
        </p:nvGrpSpPr>
        <p:grpSpPr>
          <a:xfrm>
            <a:off x="5726966" y="2219183"/>
            <a:ext cx="351910" cy="340980"/>
            <a:chOff x="-27719400" y="3925600"/>
            <a:chExt cx="295400" cy="286225"/>
          </a:xfrm>
        </p:grpSpPr>
        <p:sp>
          <p:nvSpPr>
            <p:cNvPr id="5235" name="Google Shape;5235;p6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62"/>
          <p:cNvGrpSpPr/>
          <p:nvPr/>
        </p:nvGrpSpPr>
        <p:grpSpPr>
          <a:xfrm>
            <a:off x="7948238" y="1306023"/>
            <a:ext cx="353757" cy="353757"/>
            <a:chOff x="-25834600" y="3176875"/>
            <a:chExt cx="296950" cy="296950"/>
          </a:xfrm>
        </p:grpSpPr>
        <p:sp>
          <p:nvSpPr>
            <p:cNvPr id="5238" name="Google Shape;5238;p6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62"/>
          <p:cNvGrpSpPr/>
          <p:nvPr/>
        </p:nvGrpSpPr>
        <p:grpSpPr>
          <a:xfrm>
            <a:off x="7948238" y="1774024"/>
            <a:ext cx="353757" cy="331241"/>
            <a:chOff x="-25834600" y="3564375"/>
            <a:chExt cx="296950" cy="278050"/>
          </a:xfrm>
        </p:grpSpPr>
        <p:sp>
          <p:nvSpPr>
            <p:cNvPr id="5244" name="Google Shape;5244;p6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62"/>
          <p:cNvGrpSpPr/>
          <p:nvPr/>
        </p:nvGrpSpPr>
        <p:grpSpPr>
          <a:xfrm>
            <a:off x="7946362" y="2213376"/>
            <a:ext cx="357509" cy="352595"/>
            <a:chOff x="-25834600" y="3915850"/>
            <a:chExt cx="300100" cy="295975"/>
          </a:xfrm>
        </p:grpSpPr>
        <p:sp>
          <p:nvSpPr>
            <p:cNvPr id="5253" name="Google Shape;5253;p6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62"/>
          <p:cNvGrpSpPr/>
          <p:nvPr/>
        </p:nvGrpSpPr>
        <p:grpSpPr>
          <a:xfrm>
            <a:off x="6681790" y="2694606"/>
            <a:ext cx="228968" cy="350987"/>
            <a:chOff x="-23930925" y="3149300"/>
            <a:chExt cx="192200" cy="294625"/>
          </a:xfrm>
        </p:grpSpPr>
        <p:sp>
          <p:nvSpPr>
            <p:cNvPr id="5257" name="Google Shape;5257;p6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62"/>
          <p:cNvGrpSpPr/>
          <p:nvPr/>
        </p:nvGrpSpPr>
        <p:grpSpPr>
          <a:xfrm>
            <a:off x="6638620" y="3173090"/>
            <a:ext cx="315307" cy="351910"/>
            <a:chOff x="-23962425" y="3519475"/>
            <a:chExt cx="264675" cy="295400"/>
          </a:xfrm>
        </p:grpSpPr>
        <p:sp>
          <p:nvSpPr>
            <p:cNvPr id="5262" name="Google Shape;5262;p6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4" name="Google Shape;5264;p62"/>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5" name="Google Shape;5265;p62"/>
          <p:cNvGrpSpPr/>
          <p:nvPr/>
        </p:nvGrpSpPr>
        <p:grpSpPr>
          <a:xfrm>
            <a:off x="8017295" y="3623134"/>
            <a:ext cx="239302" cy="351880"/>
            <a:chOff x="-22788075" y="3904625"/>
            <a:chExt cx="200875" cy="295375"/>
          </a:xfrm>
        </p:grpSpPr>
        <p:sp>
          <p:nvSpPr>
            <p:cNvPr id="5266" name="Google Shape;5266;p6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62"/>
          <p:cNvGrpSpPr/>
          <p:nvPr/>
        </p:nvGrpSpPr>
        <p:grpSpPr>
          <a:xfrm>
            <a:off x="6172593" y="1306499"/>
            <a:ext cx="354710" cy="352803"/>
            <a:chOff x="-27351575" y="3175300"/>
            <a:chExt cx="297750" cy="296150"/>
          </a:xfrm>
        </p:grpSpPr>
        <p:sp>
          <p:nvSpPr>
            <p:cNvPr id="5271" name="Google Shape;5271;p6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62"/>
          <p:cNvGrpSpPr/>
          <p:nvPr/>
        </p:nvGrpSpPr>
        <p:grpSpPr>
          <a:xfrm>
            <a:off x="6218402" y="1758809"/>
            <a:ext cx="269293" cy="353072"/>
            <a:chOff x="-27313750" y="3545275"/>
            <a:chExt cx="226050" cy="296375"/>
          </a:xfrm>
        </p:grpSpPr>
        <p:sp>
          <p:nvSpPr>
            <p:cNvPr id="5276" name="Google Shape;5276;p6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62"/>
          <p:cNvGrpSpPr/>
          <p:nvPr/>
        </p:nvGrpSpPr>
        <p:grpSpPr>
          <a:xfrm>
            <a:off x="6172593" y="2211380"/>
            <a:ext cx="354710" cy="356586"/>
            <a:chOff x="-27351575" y="3915650"/>
            <a:chExt cx="297750" cy="299325"/>
          </a:xfrm>
        </p:grpSpPr>
        <p:sp>
          <p:nvSpPr>
            <p:cNvPr id="5280" name="Google Shape;5280;p6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62"/>
          <p:cNvGrpSpPr/>
          <p:nvPr/>
        </p:nvGrpSpPr>
        <p:grpSpPr>
          <a:xfrm>
            <a:off x="4860084" y="2693579"/>
            <a:ext cx="319060" cy="353042"/>
            <a:chOff x="-25445525" y="3175900"/>
            <a:chExt cx="267825" cy="296350"/>
          </a:xfrm>
        </p:grpSpPr>
        <p:sp>
          <p:nvSpPr>
            <p:cNvPr id="5283" name="Google Shape;5283;p6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62"/>
          <p:cNvGrpSpPr/>
          <p:nvPr/>
        </p:nvGrpSpPr>
        <p:grpSpPr>
          <a:xfrm>
            <a:off x="4841797" y="3183902"/>
            <a:ext cx="355633" cy="330288"/>
            <a:chOff x="-25465200" y="3565175"/>
            <a:chExt cx="298525" cy="277250"/>
          </a:xfrm>
        </p:grpSpPr>
        <p:sp>
          <p:nvSpPr>
            <p:cNvPr id="5287" name="Google Shape;5287;p6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62"/>
          <p:cNvGrpSpPr/>
          <p:nvPr/>
        </p:nvGrpSpPr>
        <p:grpSpPr>
          <a:xfrm>
            <a:off x="4841336" y="3623432"/>
            <a:ext cx="356556" cy="351285"/>
            <a:chOff x="-25465200" y="3916150"/>
            <a:chExt cx="299300" cy="294875"/>
          </a:xfrm>
        </p:grpSpPr>
        <p:sp>
          <p:nvSpPr>
            <p:cNvPr id="5290" name="Google Shape;5290;p6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2"/>
          <p:cNvGrpSpPr/>
          <p:nvPr/>
        </p:nvGrpSpPr>
        <p:grpSpPr>
          <a:xfrm>
            <a:off x="7068775" y="2693698"/>
            <a:ext cx="351880" cy="352803"/>
            <a:chOff x="-23615075" y="3148525"/>
            <a:chExt cx="295375" cy="296150"/>
          </a:xfrm>
        </p:grpSpPr>
        <p:sp>
          <p:nvSpPr>
            <p:cNvPr id="5293" name="Google Shape;5293;p6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7" name="Google Shape;5297;p62"/>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8" name="Google Shape;5298;p62"/>
          <p:cNvGrpSpPr/>
          <p:nvPr/>
        </p:nvGrpSpPr>
        <p:grpSpPr>
          <a:xfrm>
            <a:off x="7068299" y="3632977"/>
            <a:ext cx="352833" cy="332194"/>
            <a:chOff x="-23615075" y="3906200"/>
            <a:chExt cx="296175" cy="278850"/>
          </a:xfrm>
        </p:grpSpPr>
        <p:sp>
          <p:nvSpPr>
            <p:cNvPr id="5299" name="Google Shape;5299;p6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2" name="Google Shape;5302;p62"/>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3" name="Google Shape;5303;p62"/>
          <p:cNvGrpSpPr/>
          <p:nvPr/>
        </p:nvGrpSpPr>
        <p:grpSpPr>
          <a:xfrm>
            <a:off x="6617268" y="1306618"/>
            <a:ext cx="353757" cy="352565"/>
            <a:chOff x="-26980600" y="3175500"/>
            <a:chExt cx="296950" cy="295950"/>
          </a:xfrm>
        </p:grpSpPr>
        <p:sp>
          <p:nvSpPr>
            <p:cNvPr id="5304" name="Google Shape;5304;p6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7" name="Google Shape;5307;p62"/>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8" name="Google Shape;5308;p62"/>
          <p:cNvGrpSpPr/>
          <p:nvPr/>
        </p:nvGrpSpPr>
        <p:grpSpPr>
          <a:xfrm>
            <a:off x="6617744" y="2245154"/>
            <a:ext cx="352803" cy="289039"/>
            <a:chOff x="-26981375" y="3951875"/>
            <a:chExt cx="296150" cy="242625"/>
          </a:xfrm>
        </p:grpSpPr>
        <p:sp>
          <p:nvSpPr>
            <p:cNvPr id="5309" name="Google Shape;5309;p6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62"/>
          <p:cNvGrpSpPr/>
          <p:nvPr/>
        </p:nvGrpSpPr>
        <p:grpSpPr>
          <a:xfrm>
            <a:off x="5282787" y="2692745"/>
            <a:ext cx="351910" cy="354710"/>
            <a:chOff x="-25094250" y="3176075"/>
            <a:chExt cx="295400" cy="297750"/>
          </a:xfrm>
        </p:grpSpPr>
        <p:sp>
          <p:nvSpPr>
            <p:cNvPr id="5313" name="Google Shape;5313;p6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62"/>
          <p:cNvGrpSpPr/>
          <p:nvPr/>
        </p:nvGrpSpPr>
        <p:grpSpPr>
          <a:xfrm>
            <a:off x="5282787" y="3173106"/>
            <a:ext cx="351910" cy="351880"/>
            <a:chOff x="-25094250" y="3547050"/>
            <a:chExt cx="295400" cy="295375"/>
          </a:xfrm>
        </p:grpSpPr>
        <p:sp>
          <p:nvSpPr>
            <p:cNvPr id="5317" name="Google Shape;5317;p6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2" name="Google Shape;5322;p62"/>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3" name="Google Shape;5323;p62"/>
          <p:cNvGrpSpPr/>
          <p:nvPr/>
        </p:nvGrpSpPr>
        <p:grpSpPr>
          <a:xfrm>
            <a:off x="7514864" y="2693698"/>
            <a:ext cx="352803" cy="352803"/>
            <a:chOff x="-23245675" y="3148525"/>
            <a:chExt cx="296150" cy="296150"/>
          </a:xfrm>
        </p:grpSpPr>
        <p:sp>
          <p:nvSpPr>
            <p:cNvPr id="5324" name="Google Shape;5324;p6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62"/>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8" name="Google Shape;5328;p62"/>
          <p:cNvGrpSpPr/>
          <p:nvPr/>
        </p:nvGrpSpPr>
        <p:grpSpPr>
          <a:xfrm>
            <a:off x="7515325" y="3622672"/>
            <a:ext cx="351880" cy="352803"/>
            <a:chOff x="-23244900" y="3888100"/>
            <a:chExt cx="295375" cy="296150"/>
          </a:xfrm>
        </p:grpSpPr>
        <p:sp>
          <p:nvSpPr>
            <p:cNvPr id="5329" name="Google Shape;5329;p6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0" name="Google Shape;5340;p62"/>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2"/>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342" name="Google Shape;5342;p62"/>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46" name="Shape 5346"/>
        <p:cNvGrpSpPr/>
        <p:nvPr/>
      </p:nvGrpSpPr>
      <p:grpSpPr>
        <a:xfrm>
          <a:off x="0" y="0"/>
          <a:ext cx="0" cy="0"/>
          <a:chOff x="0" y="0"/>
          <a:chExt cx="0" cy="0"/>
        </a:xfrm>
      </p:grpSpPr>
      <p:sp>
        <p:nvSpPr>
          <p:cNvPr id="5347" name="Google Shape;5347;p63"/>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8" name="Google Shape;5348;p63"/>
          <p:cNvGrpSpPr/>
          <p:nvPr/>
        </p:nvGrpSpPr>
        <p:grpSpPr>
          <a:xfrm>
            <a:off x="832654" y="1819647"/>
            <a:ext cx="367261" cy="367261"/>
            <a:chOff x="-65145700" y="3727425"/>
            <a:chExt cx="317425" cy="317425"/>
          </a:xfrm>
        </p:grpSpPr>
        <p:sp>
          <p:nvSpPr>
            <p:cNvPr id="5349" name="Google Shape;5349;p6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63"/>
          <p:cNvGrpSpPr/>
          <p:nvPr/>
        </p:nvGrpSpPr>
        <p:grpSpPr>
          <a:xfrm>
            <a:off x="835851" y="2248561"/>
            <a:ext cx="360868" cy="367261"/>
            <a:chOff x="-65144125" y="4094450"/>
            <a:chExt cx="311900" cy="317425"/>
          </a:xfrm>
        </p:grpSpPr>
        <p:sp>
          <p:nvSpPr>
            <p:cNvPr id="5352" name="Google Shape;5352;p6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5" name="Google Shape;5355;p63"/>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6" name="Google Shape;5356;p63"/>
          <p:cNvGrpSpPr/>
          <p:nvPr/>
        </p:nvGrpSpPr>
        <p:grpSpPr>
          <a:xfrm>
            <a:off x="3039420" y="1819256"/>
            <a:ext cx="370645" cy="368042"/>
            <a:chOff x="-63250675" y="3744075"/>
            <a:chExt cx="320350" cy="318100"/>
          </a:xfrm>
        </p:grpSpPr>
        <p:sp>
          <p:nvSpPr>
            <p:cNvPr id="5357" name="Google Shape;5357;p6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63"/>
          <p:cNvGrpSpPr/>
          <p:nvPr/>
        </p:nvGrpSpPr>
        <p:grpSpPr>
          <a:xfrm>
            <a:off x="3041112" y="2248561"/>
            <a:ext cx="367261" cy="367261"/>
            <a:chOff x="-63250675" y="4110200"/>
            <a:chExt cx="317425" cy="317425"/>
          </a:xfrm>
        </p:grpSpPr>
        <p:sp>
          <p:nvSpPr>
            <p:cNvPr id="5361" name="Google Shape;5361;p6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63"/>
          <p:cNvGrpSpPr/>
          <p:nvPr/>
        </p:nvGrpSpPr>
        <p:grpSpPr>
          <a:xfrm>
            <a:off x="1720159" y="2745656"/>
            <a:ext cx="359075" cy="358844"/>
            <a:chOff x="-61351725" y="3372400"/>
            <a:chExt cx="310350" cy="310150"/>
          </a:xfrm>
        </p:grpSpPr>
        <p:sp>
          <p:nvSpPr>
            <p:cNvPr id="5371" name="Google Shape;5371;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63"/>
          <p:cNvGrpSpPr/>
          <p:nvPr/>
        </p:nvGrpSpPr>
        <p:grpSpPr>
          <a:xfrm>
            <a:off x="1716514" y="3208713"/>
            <a:ext cx="366364" cy="333534"/>
            <a:chOff x="-61354875" y="3751050"/>
            <a:chExt cx="316650" cy="288275"/>
          </a:xfrm>
        </p:grpSpPr>
        <p:sp>
          <p:nvSpPr>
            <p:cNvPr id="5375" name="Google Shape;5375;p6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63"/>
          <p:cNvGrpSpPr/>
          <p:nvPr/>
        </p:nvGrpSpPr>
        <p:grpSpPr>
          <a:xfrm>
            <a:off x="1716514" y="3650352"/>
            <a:ext cx="366364" cy="367290"/>
            <a:chOff x="-61354875" y="4101525"/>
            <a:chExt cx="316650" cy="317450"/>
          </a:xfrm>
        </p:grpSpPr>
        <p:sp>
          <p:nvSpPr>
            <p:cNvPr id="5379" name="Google Shape;5379;p6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63"/>
          <p:cNvGrpSpPr/>
          <p:nvPr/>
        </p:nvGrpSpPr>
        <p:grpSpPr>
          <a:xfrm>
            <a:off x="3932949" y="2742228"/>
            <a:ext cx="368157" cy="365699"/>
            <a:chOff x="-59470075" y="3308975"/>
            <a:chExt cx="318200" cy="316075"/>
          </a:xfrm>
        </p:grpSpPr>
        <p:sp>
          <p:nvSpPr>
            <p:cNvPr id="5382" name="Google Shape;5382;p6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63"/>
          <p:cNvGrpSpPr/>
          <p:nvPr/>
        </p:nvGrpSpPr>
        <p:grpSpPr>
          <a:xfrm>
            <a:off x="1278379" y="1377933"/>
            <a:ext cx="367261" cy="364686"/>
            <a:chOff x="-64781025" y="3361050"/>
            <a:chExt cx="317425" cy="315200"/>
          </a:xfrm>
        </p:grpSpPr>
        <p:sp>
          <p:nvSpPr>
            <p:cNvPr id="5392" name="Google Shape;5392;p6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6" name="Google Shape;5396;p63"/>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3"/>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3"/>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9" name="Google Shape;5399;p63"/>
          <p:cNvGrpSpPr/>
          <p:nvPr/>
        </p:nvGrpSpPr>
        <p:grpSpPr>
          <a:xfrm>
            <a:off x="3482779" y="1819372"/>
            <a:ext cx="382765" cy="367810"/>
            <a:chOff x="-62890750" y="3747425"/>
            <a:chExt cx="330825" cy="317900"/>
          </a:xfrm>
        </p:grpSpPr>
        <p:sp>
          <p:nvSpPr>
            <p:cNvPr id="5400" name="Google Shape;5400;p6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63"/>
          <p:cNvGrpSpPr/>
          <p:nvPr/>
        </p:nvGrpSpPr>
        <p:grpSpPr>
          <a:xfrm>
            <a:off x="3490531" y="2249009"/>
            <a:ext cx="367261" cy="366364"/>
            <a:chOff x="-62884425" y="4111775"/>
            <a:chExt cx="317425" cy="316650"/>
          </a:xfrm>
        </p:grpSpPr>
        <p:sp>
          <p:nvSpPr>
            <p:cNvPr id="5415" name="Google Shape;5415;p6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63"/>
          <p:cNvGrpSpPr/>
          <p:nvPr/>
        </p:nvGrpSpPr>
        <p:grpSpPr>
          <a:xfrm>
            <a:off x="2163165" y="2745078"/>
            <a:ext cx="365438" cy="360001"/>
            <a:chOff x="-60991775" y="3376900"/>
            <a:chExt cx="315850" cy="311150"/>
          </a:xfrm>
        </p:grpSpPr>
        <p:sp>
          <p:nvSpPr>
            <p:cNvPr id="5418" name="Google Shape;5418;p6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63"/>
          <p:cNvGrpSpPr/>
          <p:nvPr/>
        </p:nvGrpSpPr>
        <p:grpSpPr>
          <a:xfrm>
            <a:off x="2162702" y="3195942"/>
            <a:ext cx="366364" cy="359075"/>
            <a:chOff x="-60988625" y="3740800"/>
            <a:chExt cx="316650" cy="310350"/>
          </a:xfrm>
        </p:grpSpPr>
        <p:sp>
          <p:nvSpPr>
            <p:cNvPr id="5422" name="Google Shape;5422;p6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63"/>
          <p:cNvGrpSpPr/>
          <p:nvPr/>
        </p:nvGrpSpPr>
        <p:grpSpPr>
          <a:xfrm>
            <a:off x="2162702" y="3651393"/>
            <a:ext cx="366364" cy="365207"/>
            <a:chOff x="-60987850" y="4100950"/>
            <a:chExt cx="316650" cy="315650"/>
          </a:xfrm>
        </p:grpSpPr>
        <p:sp>
          <p:nvSpPr>
            <p:cNvPr id="5426" name="Google Shape;5426;p6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3"/>
          <p:cNvGrpSpPr/>
          <p:nvPr/>
        </p:nvGrpSpPr>
        <p:grpSpPr>
          <a:xfrm>
            <a:off x="3932486" y="3196853"/>
            <a:ext cx="369083" cy="357253"/>
            <a:chOff x="-59447250" y="3706150"/>
            <a:chExt cx="319000" cy="308775"/>
          </a:xfrm>
        </p:grpSpPr>
        <p:sp>
          <p:nvSpPr>
            <p:cNvPr id="5432" name="Google Shape;5432;p6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63"/>
          <p:cNvGrpSpPr/>
          <p:nvPr/>
        </p:nvGrpSpPr>
        <p:grpSpPr>
          <a:xfrm>
            <a:off x="1721214" y="1378164"/>
            <a:ext cx="368186" cy="364224"/>
            <a:chOff x="-64406125" y="3362225"/>
            <a:chExt cx="318225" cy="314800"/>
          </a:xfrm>
        </p:grpSpPr>
        <p:sp>
          <p:nvSpPr>
            <p:cNvPr id="5437" name="Google Shape;5437;p6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9" name="Google Shape;5439;p63"/>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0" name="Google Shape;5440;p63"/>
          <p:cNvGrpSpPr/>
          <p:nvPr/>
        </p:nvGrpSpPr>
        <p:grpSpPr>
          <a:xfrm>
            <a:off x="1721677" y="2249009"/>
            <a:ext cx="367261" cy="366364"/>
            <a:chOff x="-64410850" y="4094450"/>
            <a:chExt cx="317425" cy="316650"/>
          </a:xfrm>
        </p:grpSpPr>
        <p:sp>
          <p:nvSpPr>
            <p:cNvPr id="5441" name="Google Shape;5441;p6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4" name="Google Shape;5444;p63"/>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5" name="Google Shape;5445;p63"/>
          <p:cNvGrpSpPr/>
          <p:nvPr/>
        </p:nvGrpSpPr>
        <p:grpSpPr>
          <a:xfrm>
            <a:off x="3943225" y="1819083"/>
            <a:ext cx="365467" cy="368389"/>
            <a:chOff x="-62516625" y="3743175"/>
            <a:chExt cx="315875" cy="318400"/>
          </a:xfrm>
        </p:grpSpPr>
        <p:sp>
          <p:nvSpPr>
            <p:cNvPr id="5446" name="Google Shape;5446;p6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63"/>
          <p:cNvGrpSpPr/>
          <p:nvPr/>
        </p:nvGrpSpPr>
        <p:grpSpPr>
          <a:xfrm>
            <a:off x="3950065" y="2269054"/>
            <a:ext cx="351786" cy="326274"/>
            <a:chOff x="-62511900" y="4129100"/>
            <a:chExt cx="304050" cy="282000"/>
          </a:xfrm>
        </p:grpSpPr>
        <p:sp>
          <p:nvSpPr>
            <p:cNvPr id="5449" name="Google Shape;5449;p6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63"/>
          <p:cNvGrpSpPr/>
          <p:nvPr/>
        </p:nvGrpSpPr>
        <p:grpSpPr>
          <a:xfrm>
            <a:off x="2628187" y="2741448"/>
            <a:ext cx="310770" cy="367261"/>
            <a:chOff x="-60597975" y="3367475"/>
            <a:chExt cx="268600" cy="317425"/>
          </a:xfrm>
        </p:grpSpPr>
        <p:sp>
          <p:nvSpPr>
            <p:cNvPr id="5455" name="Google Shape;5455;p6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0" name="Google Shape;5460;p63"/>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1" name="Google Shape;5461;p63"/>
          <p:cNvGrpSpPr/>
          <p:nvPr/>
        </p:nvGrpSpPr>
        <p:grpSpPr>
          <a:xfrm>
            <a:off x="2600390" y="3702764"/>
            <a:ext cx="366364" cy="262465"/>
            <a:chOff x="-60621600" y="4145650"/>
            <a:chExt cx="316650" cy="226850"/>
          </a:xfrm>
        </p:grpSpPr>
        <p:sp>
          <p:nvSpPr>
            <p:cNvPr id="5462" name="Google Shape;5462;p6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3"/>
          <p:cNvGrpSpPr/>
          <p:nvPr/>
        </p:nvGrpSpPr>
        <p:grpSpPr>
          <a:xfrm>
            <a:off x="3937042" y="3651263"/>
            <a:ext cx="359972" cy="365467"/>
            <a:chOff x="-59400775" y="4084200"/>
            <a:chExt cx="311125" cy="315875"/>
          </a:xfrm>
        </p:grpSpPr>
        <p:sp>
          <p:nvSpPr>
            <p:cNvPr id="5466" name="Google Shape;5466;p6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63"/>
          <p:cNvGrpSpPr/>
          <p:nvPr/>
        </p:nvGrpSpPr>
        <p:grpSpPr>
          <a:xfrm>
            <a:off x="2161136" y="1377094"/>
            <a:ext cx="365438" cy="366364"/>
            <a:chOff x="-64044600" y="3360375"/>
            <a:chExt cx="315850" cy="316650"/>
          </a:xfrm>
        </p:grpSpPr>
        <p:sp>
          <p:nvSpPr>
            <p:cNvPr id="5473" name="Google Shape;5473;p6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3"/>
          <p:cNvGrpSpPr/>
          <p:nvPr/>
        </p:nvGrpSpPr>
        <p:grpSpPr>
          <a:xfrm>
            <a:off x="2187559" y="1819647"/>
            <a:ext cx="312592" cy="367261"/>
            <a:chOff x="-64022550" y="3727425"/>
            <a:chExt cx="270175" cy="317425"/>
          </a:xfrm>
        </p:grpSpPr>
        <p:sp>
          <p:nvSpPr>
            <p:cNvPr id="5477" name="Google Shape;5477;p6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63"/>
          <p:cNvGrpSpPr/>
          <p:nvPr/>
        </p:nvGrpSpPr>
        <p:grpSpPr>
          <a:xfrm>
            <a:off x="2211697" y="2248547"/>
            <a:ext cx="264317" cy="367290"/>
            <a:chOff x="-64001300" y="4093650"/>
            <a:chExt cx="228450" cy="317450"/>
          </a:xfrm>
        </p:grpSpPr>
        <p:sp>
          <p:nvSpPr>
            <p:cNvPr id="5481" name="Google Shape;5481;p6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63"/>
          <p:cNvGrpSpPr/>
          <p:nvPr/>
        </p:nvGrpSpPr>
        <p:grpSpPr>
          <a:xfrm>
            <a:off x="830701" y="2741838"/>
            <a:ext cx="359972" cy="366480"/>
            <a:chOff x="-62148800" y="3377700"/>
            <a:chExt cx="311125" cy="316750"/>
          </a:xfrm>
        </p:grpSpPr>
        <p:sp>
          <p:nvSpPr>
            <p:cNvPr id="5486" name="Google Shape;5486;p6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63"/>
          <p:cNvGrpSpPr/>
          <p:nvPr/>
        </p:nvGrpSpPr>
        <p:grpSpPr>
          <a:xfrm>
            <a:off x="826608" y="3191835"/>
            <a:ext cx="368157" cy="367290"/>
            <a:chOff x="-62154300" y="3743950"/>
            <a:chExt cx="318200" cy="317450"/>
          </a:xfrm>
        </p:grpSpPr>
        <p:sp>
          <p:nvSpPr>
            <p:cNvPr id="5489" name="Google Shape;5489;p6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63"/>
          <p:cNvGrpSpPr/>
          <p:nvPr/>
        </p:nvGrpSpPr>
        <p:grpSpPr>
          <a:xfrm>
            <a:off x="826594" y="3650815"/>
            <a:ext cx="368186" cy="366364"/>
            <a:chOff x="-62151950" y="4111775"/>
            <a:chExt cx="318225" cy="316650"/>
          </a:xfrm>
        </p:grpSpPr>
        <p:sp>
          <p:nvSpPr>
            <p:cNvPr id="5492" name="Google Shape;5492;p6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63"/>
          <p:cNvGrpSpPr/>
          <p:nvPr/>
        </p:nvGrpSpPr>
        <p:grpSpPr>
          <a:xfrm>
            <a:off x="3045218" y="2741361"/>
            <a:ext cx="368157" cy="367434"/>
            <a:chOff x="-60254550" y="3367325"/>
            <a:chExt cx="318200" cy="317575"/>
          </a:xfrm>
        </p:grpSpPr>
        <p:sp>
          <p:nvSpPr>
            <p:cNvPr id="5497" name="Google Shape;5497;p6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63"/>
          <p:cNvGrpSpPr/>
          <p:nvPr/>
        </p:nvGrpSpPr>
        <p:grpSpPr>
          <a:xfrm>
            <a:off x="3046115" y="3192355"/>
            <a:ext cx="366364" cy="366248"/>
            <a:chOff x="-60255350" y="3733825"/>
            <a:chExt cx="316650" cy="316550"/>
          </a:xfrm>
        </p:grpSpPr>
        <p:sp>
          <p:nvSpPr>
            <p:cNvPr id="5502" name="Google Shape;5502;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3"/>
          <p:cNvGrpSpPr/>
          <p:nvPr/>
        </p:nvGrpSpPr>
        <p:grpSpPr>
          <a:xfrm>
            <a:off x="3073912" y="3651263"/>
            <a:ext cx="310770" cy="365467"/>
            <a:chOff x="-60232500" y="4101525"/>
            <a:chExt cx="268600" cy="315875"/>
          </a:xfrm>
        </p:grpSpPr>
        <p:sp>
          <p:nvSpPr>
            <p:cNvPr id="5510" name="Google Shape;5510;p6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2" name="Google Shape;5512;p63"/>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3" name="Google Shape;5513;p63"/>
          <p:cNvGrpSpPr/>
          <p:nvPr/>
        </p:nvGrpSpPr>
        <p:grpSpPr>
          <a:xfrm>
            <a:off x="2606912" y="1377094"/>
            <a:ext cx="368186" cy="366364"/>
            <a:chOff x="-63679950" y="3360375"/>
            <a:chExt cx="318225" cy="316650"/>
          </a:xfrm>
        </p:grpSpPr>
        <p:sp>
          <p:nvSpPr>
            <p:cNvPr id="5514" name="Google Shape;5514;p6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8" name="Google Shape;5518;p63"/>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9" name="Google Shape;5519;p63"/>
          <p:cNvGrpSpPr/>
          <p:nvPr/>
        </p:nvGrpSpPr>
        <p:grpSpPr>
          <a:xfrm>
            <a:off x="2605539" y="2248431"/>
            <a:ext cx="370934" cy="367521"/>
            <a:chOff x="-63679950" y="4093450"/>
            <a:chExt cx="320600" cy="317650"/>
          </a:xfrm>
        </p:grpSpPr>
        <p:sp>
          <p:nvSpPr>
            <p:cNvPr id="5520" name="Google Shape;5520;p6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63"/>
          <p:cNvGrpSpPr/>
          <p:nvPr/>
        </p:nvGrpSpPr>
        <p:grpSpPr>
          <a:xfrm>
            <a:off x="1265656" y="2741433"/>
            <a:ext cx="366364" cy="367290"/>
            <a:chOff x="-61784125" y="3377700"/>
            <a:chExt cx="316650" cy="317450"/>
          </a:xfrm>
        </p:grpSpPr>
        <p:sp>
          <p:nvSpPr>
            <p:cNvPr id="5524" name="Google Shape;5524;p6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3"/>
          <p:cNvGrpSpPr/>
          <p:nvPr/>
        </p:nvGrpSpPr>
        <p:grpSpPr>
          <a:xfrm>
            <a:off x="1265656" y="3191835"/>
            <a:ext cx="366364" cy="367290"/>
            <a:chOff x="-61783350" y="3743950"/>
            <a:chExt cx="316650" cy="317450"/>
          </a:xfrm>
        </p:grpSpPr>
        <p:sp>
          <p:nvSpPr>
            <p:cNvPr id="5532" name="Google Shape;5532;p6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63"/>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3"/>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3"/>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7" name="Google Shape;5537;p63"/>
          <p:cNvGrpSpPr/>
          <p:nvPr/>
        </p:nvGrpSpPr>
        <p:grpSpPr>
          <a:xfrm>
            <a:off x="3487080" y="3651668"/>
            <a:ext cx="369112" cy="364657"/>
            <a:chOff x="-59869425" y="4102225"/>
            <a:chExt cx="319025" cy="315175"/>
          </a:xfrm>
        </p:grpSpPr>
        <p:sp>
          <p:nvSpPr>
            <p:cNvPr id="5538" name="Google Shape;5538;p6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63"/>
          <p:cNvGrpSpPr/>
          <p:nvPr/>
        </p:nvGrpSpPr>
        <p:grpSpPr>
          <a:xfrm>
            <a:off x="2605883" y="4120490"/>
            <a:ext cx="366364" cy="365467"/>
            <a:chOff x="-59029025" y="3711650"/>
            <a:chExt cx="316650" cy="315875"/>
          </a:xfrm>
        </p:grpSpPr>
        <p:sp>
          <p:nvSpPr>
            <p:cNvPr id="5543" name="Google Shape;5543;p6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63"/>
          <p:cNvGrpSpPr/>
          <p:nvPr/>
        </p:nvGrpSpPr>
        <p:grpSpPr>
          <a:xfrm>
            <a:off x="4841373" y="1398014"/>
            <a:ext cx="351940" cy="348188"/>
            <a:chOff x="581525" y="3254850"/>
            <a:chExt cx="297750" cy="294575"/>
          </a:xfrm>
        </p:grpSpPr>
        <p:sp>
          <p:nvSpPr>
            <p:cNvPr id="5551" name="Google Shape;5551;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63"/>
          <p:cNvGrpSpPr/>
          <p:nvPr/>
        </p:nvGrpSpPr>
        <p:grpSpPr>
          <a:xfrm>
            <a:off x="4840442" y="1836950"/>
            <a:ext cx="353802" cy="351497"/>
            <a:chOff x="580725" y="3617925"/>
            <a:chExt cx="299325" cy="297375"/>
          </a:xfrm>
        </p:grpSpPr>
        <p:sp>
          <p:nvSpPr>
            <p:cNvPr id="5555" name="Google Shape;5555;p6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3"/>
          <p:cNvGrpSpPr/>
          <p:nvPr/>
        </p:nvGrpSpPr>
        <p:grpSpPr>
          <a:xfrm>
            <a:off x="4842304" y="2284140"/>
            <a:ext cx="350079" cy="350079"/>
            <a:chOff x="583100" y="3982600"/>
            <a:chExt cx="296175" cy="296175"/>
          </a:xfrm>
        </p:grpSpPr>
        <p:sp>
          <p:nvSpPr>
            <p:cNvPr id="5561" name="Google Shape;5561;p6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63"/>
          <p:cNvGrpSpPr/>
          <p:nvPr/>
        </p:nvGrpSpPr>
        <p:grpSpPr>
          <a:xfrm>
            <a:off x="7074918" y="1397764"/>
            <a:ext cx="307231" cy="348690"/>
            <a:chOff x="2423775" y="3226875"/>
            <a:chExt cx="259925" cy="295000"/>
          </a:xfrm>
        </p:grpSpPr>
        <p:sp>
          <p:nvSpPr>
            <p:cNvPr id="5569" name="Google Shape;5569;p6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63"/>
          <p:cNvGrpSpPr/>
          <p:nvPr/>
        </p:nvGrpSpPr>
        <p:grpSpPr>
          <a:xfrm>
            <a:off x="7052106" y="1839049"/>
            <a:ext cx="352857" cy="347301"/>
            <a:chOff x="2404875" y="3592725"/>
            <a:chExt cx="298525" cy="293825"/>
          </a:xfrm>
        </p:grpSpPr>
        <p:sp>
          <p:nvSpPr>
            <p:cNvPr id="5573" name="Google Shape;5573;p6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63"/>
          <p:cNvGrpSpPr/>
          <p:nvPr/>
        </p:nvGrpSpPr>
        <p:grpSpPr>
          <a:xfrm>
            <a:off x="7053036" y="2284614"/>
            <a:ext cx="350995" cy="349133"/>
            <a:chOff x="2404875" y="3955825"/>
            <a:chExt cx="296950" cy="295375"/>
          </a:xfrm>
        </p:grpSpPr>
        <p:sp>
          <p:nvSpPr>
            <p:cNvPr id="5577" name="Google Shape;5577;p6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63"/>
          <p:cNvGrpSpPr/>
          <p:nvPr/>
        </p:nvGrpSpPr>
        <p:grpSpPr>
          <a:xfrm>
            <a:off x="5747016" y="2748808"/>
            <a:ext cx="349163" cy="350079"/>
            <a:chOff x="4263650" y="3235150"/>
            <a:chExt cx="295400" cy="296175"/>
          </a:xfrm>
        </p:grpSpPr>
        <p:sp>
          <p:nvSpPr>
            <p:cNvPr id="5582" name="Google Shape;5582;p6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63"/>
          <p:cNvGrpSpPr/>
          <p:nvPr/>
        </p:nvGrpSpPr>
        <p:grpSpPr>
          <a:xfrm>
            <a:off x="5744696" y="3207969"/>
            <a:ext cx="353802" cy="327739"/>
            <a:chOff x="4266025" y="3609275"/>
            <a:chExt cx="299325" cy="277275"/>
          </a:xfrm>
        </p:grpSpPr>
        <p:sp>
          <p:nvSpPr>
            <p:cNvPr id="5588" name="Google Shape;5588;p6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63"/>
          <p:cNvGrpSpPr/>
          <p:nvPr/>
        </p:nvGrpSpPr>
        <p:grpSpPr>
          <a:xfrm>
            <a:off x="5745154" y="3673356"/>
            <a:ext cx="352886" cy="349133"/>
            <a:chOff x="4263650" y="3963700"/>
            <a:chExt cx="298550" cy="295375"/>
          </a:xfrm>
        </p:grpSpPr>
        <p:sp>
          <p:nvSpPr>
            <p:cNvPr id="5591" name="Google Shape;5591;p6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63"/>
          <p:cNvGrpSpPr/>
          <p:nvPr/>
        </p:nvGrpSpPr>
        <p:grpSpPr>
          <a:xfrm>
            <a:off x="8023491" y="2748809"/>
            <a:ext cx="226264" cy="350079"/>
            <a:chOff x="6164975" y="3211525"/>
            <a:chExt cx="191425" cy="296175"/>
          </a:xfrm>
        </p:grpSpPr>
        <p:sp>
          <p:nvSpPr>
            <p:cNvPr id="5599" name="Google Shape;5599;p6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63"/>
          <p:cNvGrpSpPr/>
          <p:nvPr/>
        </p:nvGrpSpPr>
        <p:grpSpPr>
          <a:xfrm>
            <a:off x="5285528" y="1397084"/>
            <a:ext cx="352886" cy="350049"/>
            <a:chOff x="946175" y="3253275"/>
            <a:chExt cx="298550" cy="296150"/>
          </a:xfrm>
        </p:grpSpPr>
        <p:sp>
          <p:nvSpPr>
            <p:cNvPr id="5607" name="Google Shape;5607;p6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3"/>
          <p:cNvGrpSpPr/>
          <p:nvPr/>
        </p:nvGrpSpPr>
        <p:grpSpPr>
          <a:xfrm>
            <a:off x="5286459" y="1839048"/>
            <a:ext cx="351024" cy="347301"/>
            <a:chOff x="946175" y="3619500"/>
            <a:chExt cx="296975" cy="293825"/>
          </a:xfrm>
        </p:grpSpPr>
        <p:sp>
          <p:nvSpPr>
            <p:cNvPr id="5613" name="Google Shape;5613;p6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63"/>
          <p:cNvGrpSpPr/>
          <p:nvPr/>
        </p:nvGrpSpPr>
        <p:grpSpPr>
          <a:xfrm>
            <a:off x="5286001" y="2283682"/>
            <a:ext cx="351940" cy="350995"/>
            <a:chOff x="944600" y="3981825"/>
            <a:chExt cx="297750" cy="296950"/>
          </a:xfrm>
        </p:grpSpPr>
        <p:sp>
          <p:nvSpPr>
            <p:cNvPr id="5620" name="Google Shape;5620;p6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3"/>
          <p:cNvGrpSpPr/>
          <p:nvPr/>
        </p:nvGrpSpPr>
        <p:grpSpPr>
          <a:xfrm>
            <a:off x="7502937" y="1397542"/>
            <a:ext cx="350079" cy="349133"/>
            <a:chOff x="2768750" y="3227275"/>
            <a:chExt cx="296175" cy="295375"/>
          </a:xfrm>
        </p:grpSpPr>
        <p:sp>
          <p:nvSpPr>
            <p:cNvPr id="5625" name="Google Shape;5625;p6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63"/>
          <p:cNvGrpSpPr/>
          <p:nvPr/>
        </p:nvGrpSpPr>
        <p:grpSpPr>
          <a:xfrm>
            <a:off x="7523888" y="1838414"/>
            <a:ext cx="308177" cy="348572"/>
            <a:chOff x="2786075" y="3591800"/>
            <a:chExt cx="260725" cy="294900"/>
          </a:xfrm>
        </p:grpSpPr>
        <p:sp>
          <p:nvSpPr>
            <p:cNvPr id="5634" name="Google Shape;5634;p6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63"/>
          <p:cNvGrpSpPr/>
          <p:nvPr/>
        </p:nvGrpSpPr>
        <p:grpSpPr>
          <a:xfrm>
            <a:off x="7564387" y="2284141"/>
            <a:ext cx="227180" cy="350079"/>
            <a:chOff x="2819150" y="3955025"/>
            <a:chExt cx="192200" cy="296175"/>
          </a:xfrm>
        </p:grpSpPr>
        <p:sp>
          <p:nvSpPr>
            <p:cNvPr id="5640" name="Google Shape;5640;p6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63"/>
          <p:cNvGrpSpPr/>
          <p:nvPr/>
        </p:nvGrpSpPr>
        <p:grpSpPr>
          <a:xfrm>
            <a:off x="6188160" y="2749739"/>
            <a:ext cx="349133" cy="348217"/>
            <a:chOff x="4629125" y="3235150"/>
            <a:chExt cx="295375" cy="294600"/>
          </a:xfrm>
        </p:grpSpPr>
        <p:sp>
          <p:nvSpPr>
            <p:cNvPr id="5645" name="Google Shape;5645;p6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63"/>
          <p:cNvGrpSpPr/>
          <p:nvPr/>
        </p:nvGrpSpPr>
        <p:grpSpPr>
          <a:xfrm>
            <a:off x="6188145" y="3197272"/>
            <a:ext cx="349163" cy="349133"/>
            <a:chOff x="4628325" y="3599825"/>
            <a:chExt cx="295400" cy="295375"/>
          </a:xfrm>
        </p:grpSpPr>
        <p:sp>
          <p:nvSpPr>
            <p:cNvPr id="5651" name="Google Shape;5651;p6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63"/>
          <p:cNvGrpSpPr/>
          <p:nvPr/>
        </p:nvGrpSpPr>
        <p:grpSpPr>
          <a:xfrm>
            <a:off x="6209096" y="3672883"/>
            <a:ext cx="307261" cy="350079"/>
            <a:chOff x="4645650" y="3962900"/>
            <a:chExt cx="259950" cy="296175"/>
          </a:xfrm>
        </p:grpSpPr>
        <p:sp>
          <p:nvSpPr>
            <p:cNvPr id="5664" name="Google Shape;5664;p6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63"/>
          <p:cNvGrpSpPr/>
          <p:nvPr/>
        </p:nvGrpSpPr>
        <p:grpSpPr>
          <a:xfrm>
            <a:off x="7962056" y="3197745"/>
            <a:ext cx="349133" cy="348188"/>
            <a:chOff x="6143725" y="3582500"/>
            <a:chExt cx="295375" cy="294575"/>
          </a:xfrm>
        </p:grpSpPr>
        <p:sp>
          <p:nvSpPr>
            <p:cNvPr id="5671" name="Google Shape;5671;p6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3"/>
          <p:cNvGrpSpPr/>
          <p:nvPr/>
        </p:nvGrpSpPr>
        <p:grpSpPr>
          <a:xfrm>
            <a:off x="5730883" y="1397084"/>
            <a:ext cx="350995" cy="350049"/>
            <a:chOff x="1310075" y="3253275"/>
            <a:chExt cx="296950" cy="296150"/>
          </a:xfrm>
        </p:grpSpPr>
        <p:sp>
          <p:nvSpPr>
            <p:cNvPr id="5679" name="Google Shape;5679;p6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2" name="Google Shape;5682;p63"/>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3" name="Google Shape;5683;p63"/>
          <p:cNvGrpSpPr/>
          <p:nvPr/>
        </p:nvGrpSpPr>
        <p:grpSpPr>
          <a:xfrm>
            <a:off x="5730410" y="2283343"/>
            <a:ext cx="351941" cy="351675"/>
            <a:chOff x="1310075" y="3980250"/>
            <a:chExt cx="297750" cy="297525"/>
          </a:xfrm>
        </p:grpSpPr>
        <p:sp>
          <p:nvSpPr>
            <p:cNvPr id="5684" name="Google Shape;5684;p6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3"/>
          <p:cNvGrpSpPr/>
          <p:nvPr/>
        </p:nvGrpSpPr>
        <p:grpSpPr>
          <a:xfrm>
            <a:off x="7995198" y="1397542"/>
            <a:ext cx="266305" cy="349133"/>
            <a:chOff x="3167275" y="3227275"/>
            <a:chExt cx="225300" cy="295375"/>
          </a:xfrm>
        </p:grpSpPr>
        <p:sp>
          <p:nvSpPr>
            <p:cNvPr id="5689" name="Google Shape;5689;p6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4" name="Google Shape;5694;p63"/>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5" name="Google Shape;5695;p63"/>
          <p:cNvGrpSpPr/>
          <p:nvPr/>
        </p:nvGrpSpPr>
        <p:grpSpPr>
          <a:xfrm>
            <a:off x="7952380" y="2284599"/>
            <a:ext cx="351940" cy="349163"/>
            <a:chOff x="3133425" y="3955025"/>
            <a:chExt cx="297750" cy="295400"/>
          </a:xfrm>
        </p:grpSpPr>
        <p:sp>
          <p:nvSpPr>
            <p:cNvPr id="5696" name="Google Shape;5696;p6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63"/>
          <p:cNvGrpSpPr/>
          <p:nvPr/>
        </p:nvGrpSpPr>
        <p:grpSpPr>
          <a:xfrm>
            <a:off x="6632554" y="2748187"/>
            <a:ext cx="350079" cy="351320"/>
            <a:chOff x="4991425" y="3234750"/>
            <a:chExt cx="296175" cy="297225"/>
          </a:xfrm>
        </p:grpSpPr>
        <p:sp>
          <p:nvSpPr>
            <p:cNvPr id="5700" name="Google Shape;5700;p6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63"/>
          <p:cNvGrpSpPr/>
          <p:nvPr/>
        </p:nvGrpSpPr>
        <p:grpSpPr>
          <a:xfrm>
            <a:off x="6632554" y="3217750"/>
            <a:ext cx="350079" cy="308177"/>
            <a:chOff x="4991425" y="3617150"/>
            <a:chExt cx="296175" cy="260725"/>
          </a:xfrm>
        </p:grpSpPr>
        <p:sp>
          <p:nvSpPr>
            <p:cNvPr id="5707" name="Google Shape;5707;p6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63"/>
          <p:cNvGrpSpPr/>
          <p:nvPr/>
        </p:nvGrpSpPr>
        <p:grpSpPr>
          <a:xfrm>
            <a:off x="6709827" y="3673341"/>
            <a:ext cx="195532" cy="349163"/>
            <a:chOff x="5056800" y="3962900"/>
            <a:chExt cx="165425" cy="295400"/>
          </a:xfrm>
        </p:grpSpPr>
        <p:sp>
          <p:nvSpPr>
            <p:cNvPr id="5715" name="Google Shape;5715;p6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63"/>
          <p:cNvGrpSpPr/>
          <p:nvPr/>
        </p:nvGrpSpPr>
        <p:grpSpPr>
          <a:xfrm>
            <a:off x="7961125" y="3673357"/>
            <a:ext cx="350995" cy="349133"/>
            <a:chOff x="6168925" y="3936925"/>
            <a:chExt cx="296950" cy="295375"/>
          </a:xfrm>
        </p:grpSpPr>
        <p:sp>
          <p:nvSpPr>
            <p:cNvPr id="5719" name="Google Shape;5719;p6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63"/>
          <p:cNvGrpSpPr/>
          <p:nvPr/>
        </p:nvGrpSpPr>
        <p:grpSpPr>
          <a:xfrm>
            <a:off x="6174844" y="1390429"/>
            <a:ext cx="348188" cy="349133"/>
            <a:chOff x="1674750" y="3254050"/>
            <a:chExt cx="294575" cy="295375"/>
          </a:xfrm>
        </p:grpSpPr>
        <p:sp>
          <p:nvSpPr>
            <p:cNvPr id="5726" name="Google Shape;5726;p6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63"/>
          <p:cNvGrpSpPr/>
          <p:nvPr/>
        </p:nvGrpSpPr>
        <p:grpSpPr>
          <a:xfrm>
            <a:off x="6189239" y="1838132"/>
            <a:ext cx="319347" cy="349133"/>
            <a:chOff x="1687350" y="3618725"/>
            <a:chExt cx="270175" cy="295375"/>
          </a:xfrm>
        </p:grpSpPr>
        <p:sp>
          <p:nvSpPr>
            <p:cNvPr id="5730" name="Google Shape;5730;p6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63"/>
          <p:cNvGrpSpPr/>
          <p:nvPr/>
        </p:nvGrpSpPr>
        <p:grpSpPr>
          <a:xfrm>
            <a:off x="6172942" y="2284613"/>
            <a:ext cx="351940" cy="349133"/>
            <a:chOff x="1672375" y="3982600"/>
            <a:chExt cx="297750" cy="295375"/>
          </a:xfrm>
        </p:grpSpPr>
        <p:sp>
          <p:nvSpPr>
            <p:cNvPr id="5734" name="Google Shape;5734;p6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63"/>
          <p:cNvGrpSpPr/>
          <p:nvPr/>
        </p:nvGrpSpPr>
        <p:grpSpPr>
          <a:xfrm>
            <a:off x="4864934" y="2748808"/>
            <a:ext cx="350079" cy="350079"/>
            <a:chOff x="3497300" y="3227275"/>
            <a:chExt cx="296175" cy="296175"/>
          </a:xfrm>
        </p:grpSpPr>
        <p:sp>
          <p:nvSpPr>
            <p:cNvPr id="5738" name="Google Shape;5738;p6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3"/>
          <p:cNvGrpSpPr/>
          <p:nvPr/>
        </p:nvGrpSpPr>
        <p:grpSpPr>
          <a:xfrm>
            <a:off x="4865407" y="3198203"/>
            <a:ext cx="349133" cy="347272"/>
            <a:chOff x="3497300" y="3591950"/>
            <a:chExt cx="295375" cy="293800"/>
          </a:xfrm>
        </p:grpSpPr>
        <p:sp>
          <p:nvSpPr>
            <p:cNvPr id="5747" name="Google Shape;5747;p6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3"/>
          <p:cNvGrpSpPr/>
          <p:nvPr/>
        </p:nvGrpSpPr>
        <p:grpSpPr>
          <a:xfrm>
            <a:off x="4865407" y="3673341"/>
            <a:ext cx="349133" cy="349163"/>
            <a:chOff x="3497300" y="3955025"/>
            <a:chExt cx="295375" cy="295400"/>
          </a:xfrm>
        </p:grpSpPr>
        <p:sp>
          <p:nvSpPr>
            <p:cNvPr id="5756" name="Google Shape;5756;p6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63"/>
          <p:cNvGrpSpPr/>
          <p:nvPr/>
        </p:nvGrpSpPr>
        <p:grpSpPr>
          <a:xfrm>
            <a:off x="7089979" y="2749532"/>
            <a:ext cx="327739" cy="348631"/>
            <a:chOff x="5364750" y="3235150"/>
            <a:chExt cx="277275" cy="294950"/>
          </a:xfrm>
        </p:grpSpPr>
        <p:sp>
          <p:nvSpPr>
            <p:cNvPr id="5760" name="Google Shape;5760;p6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3"/>
          <p:cNvGrpSpPr/>
          <p:nvPr/>
        </p:nvGrpSpPr>
        <p:grpSpPr>
          <a:xfrm>
            <a:off x="7078337" y="3195868"/>
            <a:ext cx="351024" cy="351941"/>
            <a:chOff x="5355300" y="3598250"/>
            <a:chExt cx="296975" cy="297750"/>
          </a:xfrm>
        </p:grpSpPr>
        <p:sp>
          <p:nvSpPr>
            <p:cNvPr id="5769" name="Google Shape;5769;p6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63"/>
          <p:cNvGrpSpPr/>
          <p:nvPr/>
        </p:nvGrpSpPr>
        <p:grpSpPr>
          <a:xfrm>
            <a:off x="7082533" y="3734790"/>
            <a:ext cx="342632" cy="226264"/>
            <a:chOff x="5358450" y="4015675"/>
            <a:chExt cx="289875" cy="191425"/>
          </a:xfrm>
        </p:grpSpPr>
        <p:sp>
          <p:nvSpPr>
            <p:cNvPr id="5778" name="Google Shape;5778;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3"/>
          <p:cNvGrpSpPr/>
          <p:nvPr/>
        </p:nvGrpSpPr>
        <p:grpSpPr>
          <a:xfrm>
            <a:off x="6209015" y="4117322"/>
            <a:ext cx="351024" cy="325464"/>
            <a:chOff x="6543825" y="3202075"/>
            <a:chExt cx="296975" cy="275350"/>
          </a:xfrm>
        </p:grpSpPr>
        <p:sp>
          <p:nvSpPr>
            <p:cNvPr id="5783" name="Google Shape;5783;p6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3"/>
          <p:cNvGrpSpPr/>
          <p:nvPr/>
        </p:nvGrpSpPr>
        <p:grpSpPr>
          <a:xfrm>
            <a:off x="6615996" y="1397069"/>
            <a:ext cx="350079" cy="350079"/>
            <a:chOff x="2037825" y="3254050"/>
            <a:chExt cx="296175" cy="296175"/>
          </a:xfrm>
        </p:grpSpPr>
        <p:sp>
          <p:nvSpPr>
            <p:cNvPr id="5791" name="Google Shape;5791;p6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63"/>
          <p:cNvGrpSpPr/>
          <p:nvPr/>
        </p:nvGrpSpPr>
        <p:grpSpPr>
          <a:xfrm>
            <a:off x="6614135" y="1838236"/>
            <a:ext cx="353802" cy="348926"/>
            <a:chOff x="2034675" y="3617925"/>
            <a:chExt cx="299325" cy="295200"/>
          </a:xfrm>
        </p:grpSpPr>
        <p:sp>
          <p:nvSpPr>
            <p:cNvPr id="5798" name="Google Shape;5798;p6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63"/>
          <p:cNvGrpSpPr/>
          <p:nvPr/>
        </p:nvGrpSpPr>
        <p:grpSpPr>
          <a:xfrm>
            <a:off x="6615996" y="2284613"/>
            <a:ext cx="350079" cy="349133"/>
            <a:chOff x="2037825" y="3981825"/>
            <a:chExt cx="296175" cy="295375"/>
          </a:xfrm>
        </p:grpSpPr>
        <p:sp>
          <p:nvSpPr>
            <p:cNvPr id="5804" name="Google Shape;5804;p6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3"/>
          <p:cNvGrpSpPr/>
          <p:nvPr/>
        </p:nvGrpSpPr>
        <p:grpSpPr>
          <a:xfrm>
            <a:off x="5301014" y="2780929"/>
            <a:ext cx="350079" cy="285837"/>
            <a:chOff x="3860400" y="3254050"/>
            <a:chExt cx="296175" cy="241825"/>
          </a:xfrm>
        </p:grpSpPr>
        <p:sp>
          <p:nvSpPr>
            <p:cNvPr id="5808" name="Google Shape;5808;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3"/>
          <p:cNvGrpSpPr/>
          <p:nvPr/>
        </p:nvGrpSpPr>
        <p:grpSpPr>
          <a:xfrm>
            <a:off x="5300541" y="3196800"/>
            <a:ext cx="351024" cy="350079"/>
            <a:chOff x="3859600" y="3591950"/>
            <a:chExt cx="296975" cy="296175"/>
          </a:xfrm>
        </p:grpSpPr>
        <p:sp>
          <p:nvSpPr>
            <p:cNvPr id="5816" name="Google Shape;5816;p6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63"/>
          <p:cNvGrpSpPr/>
          <p:nvPr/>
        </p:nvGrpSpPr>
        <p:grpSpPr>
          <a:xfrm>
            <a:off x="5301014" y="3672883"/>
            <a:ext cx="350079" cy="350079"/>
            <a:chOff x="3860400" y="3955025"/>
            <a:chExt cx="296175" cy="296175"/>
          </a:xfrm>
        </p:grpSpPr>
        <p:sp>
          <p:nvSpPr>
            <p:cNvPr id="5820" name="Google Shape;5820;p6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63"/>
          <p:cNvGrpSpPr/>
          <p:nvPr/>
        </p:nvGrpSpPr>
        <p:grpSpPr>
          <a:xfrm>
            <a:off x="7516230" y="2749281"/>
            <a:ext cx="355664" cy="349133"/>
            <a:chOff x="5716825" y="3235950"/>
            <a:chExt cx="300900" cy="295375"/>
          </a:xfrm>
        </p:grpSpPr>
        <p:sp>
          <p:nvSpPr>
            <p:cNvPr id="5826" name="Google Shape;5826;p6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63"/>
          <p:cNvGrpSpPr/>
          <p:nvPr/>
        </p:nvGrpSpPr>
        <p:grpSpPr>
          <a:xfrm>
            <a:off x="7529261" y="3207969"/>
            <a:ext cx="329601" cy="327739"/>
            <a:chOff x="5727850" y="3609275"/>
            <a:chExt cx="278850" cy="277275"/>
          </a:xfrm>
        </p:grpSpPr>
        <p:sp>
          <p:nvSpPr>
            <p:cNvPr id="5831" name="Google Shape;5831;p6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63"/>
          <p:cNvGrpSpPr/>
          <p:nvPr/>
        </p:nvGrpSpPr>
        <p:grpSpPr>
          <a:xfrm>
            <a:off x="7540446" y="3673356"/>
            <a:ext cx="307231" cy="349133"/>
            <a:chOff x="5736525" y="3963700"/>
            <a:chExt cx="259925" cy="295375"/>
          </a:xfrm>
        </p:grpSpPr>
        <p:sp>
          <p:nvSpPr>
            <p:cNvPr id="5837" name="Google Shape;5837;p6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3"/>
          <p:cNvGrpSpPr/>
          <p:nvPr/>
        </p:nvGrpSpPr>
        <p:grpSpPr>
          <a:xfrm>
            <a:off x="6632026" y="4122683"/>
            <a:ext cx="351024" cy="350079"/>
            <a:chOff x="6553275" y="3604550"/>
            <a:chExt cx="296975" cy="296175"/>
          </a:xfrm>
        </p:grpSpPr>
        <p:sp>
          <p:nvSpPr>
            <p:cNvPr id="5845" name="Google Shape;5845;p6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1" name="Google Shape;5851;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852" name="Google Shape;5852;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56" name="Shape 5856"/>
        <p:cNvGrpSpPr/>
        <p:nvPr/>
      </p:nvGrpSpPr>
      <p:grpSpPr>
        <a:xfrm>
          <a:off x="0" y="0"/>
          <a:ext cx="0" cy="0"/>
          <a:chOff x="0" y="0"/>
          <a:chExt cx="0" cy="0"/>
        </a:xfrm>
      </p:grpSpPr>
      <p:grpSp>
        <p:nvGrpSpPr>
          <p:cNvPr id="5857" name="Google Shape;5857;p64"/>
          <p:cNvGrpSpPr/>
          <p:nvPr/>
        </p:nvGrpSpPr>
        <p:grpSpPr>
          <a:xfrm>
            <a:off x="859032" y="1380546"/>
            <a:ext cx="294401" cy="353645"/>
            <a:chOff x="-35814600" y="3202075"/>
            <a:chExt cx="242625" cy="291450"/>
          </a:xfrm>
        </p:grpSpPr>
        <p:sp>
          <p:nvSpPr>
            <p:cNvPr id="5858" name="Google Shape;5858;p6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4"/>
          <p:cNvGrpSpPr/>
          <p:nvPr/>
        </p:nvGrpSpPr>
        <p:grpSpPr>
          <a:xfrm>
            <a:off x="829410" y="1821466"/>
            <a:ext cx="353645" cy="353888"/>
            <a:chOff x="-35839800" y="3561025"/>
            <a:chExt cx="291450" cy="291650"/>
          </a:xfrm>
        </p:grpSpPr>
        <p:sp>
          <p:nvSpPr>
            <p:cNvPr id="5866" name="Google Shape;5866;p6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3" name="Google Shape;5873;p64"/>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4" name="Google Shape;5874;p64"/>
          <p:cNvGrpSpPr/>
          <p:nvPr/>
        </p:nvGrpSpPr>
        <p:grpSpPr>
          <a:xfrm>
            <a:off x="3066955" y="1380546"/>
            <a:ext cx="353645" cy="353645"/>
            <a:chOff x="-34003850" y="3227275"/>
            <a:chExt cx="291450" cy="291450"/>
          </a:xfrm>
        </p:grpSpPr>
        <p:sp>
          <p:nvSpPr>
            <p:cNvPr id="5875" name="Google Shape;5875;p6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64"/>
          <p:cNvGrpSpPr/>
          <p:nvPr/>
        </p:nvGrpSpPr>
        <p:grpSpPr>
          <a:xfrm>
            <a:off x="3066485" y="1821238"/>
            <a:ext cx="354586" cy="354343"/>
            <a:chOff x="-34004625" y="3585850"/>
            <a:chExt cx="292225" cy="292025"/>
          </a:xfrm>
        </p:grpSpPr>
        <p:sp>
          <p:nvSpPr>
            <p:cNvPr id="5881" name="Google Shape;5881;p6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64"/>
          <p:cNvGrpSpPr/>
          <p:nvPr/>
        </p:nvGrpSpPr>
        <p:grpSpPr>
          <a:xfrm>
            <a:off x="3066000" y="2256439"/>
            <a:ext cx="355557" cy="354616"/>
            <a:chOff x="-34005425" y="3945575"/>
            <a:chExt cx="293025" cy="292250"/>
          </a:xfrm>
        </p:grpSpPr>
        <p:sp>
          <p:nvSpPr>
            <p:cNvPr id="5887" name="Google Shape;5887;p6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64"/>
          <p:cNvGrpSpPr/>
          <p:nvPr/>
        </p:nvGrpSpPr>
        <p:grpSpPr>
          <a:xfrm>
            <a:off x="1713099" y="2729615"/>
            <a:ext cx="358408" cy="355557"/>
            <a:chOff x="-32174975" y="3192625"/>
            <a:chExt cx="295375" cy="293025"/>
          </a:xfrm>
        </p:grpSpPr>
        <p:sp>
          <p:nvSpPr>
            <p:cNvPr id="5891" name="Google Shape;5891;p6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5" name="Google Shape;5895;p64"/>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4"/>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7" name="Google Shape;5897;p64"/>
          <p:cNvGrpSpPr/>
          <p:nvPr/>
        </p:nvGrpSpPr>
        <p:grpSpPr>
          <a:xfrm>
            <a:off x="3952249" y="2730570"/>
            <a:ext cx="354586" cy="353645"/>
            <a:chOff x="-30345325" y="3184750"/>
            <a:chExt cx="292225" cy="291450"/>
          </a:xfrm>
        </p:grpSpPr>
        <p:sp>
          <p:nvSpPr>
            <p:cNvPr id="5898" name="Google Shape;5898;p6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64"/>
          <p:cNvGrpSpPr/>
          <p:nvPr/>
        </p:nvGrpSpPr>
        <p:grpSpPr>
          <a:xfrm>
            <a:off x="1277001" y="1380546"/>
            <a:ext cx="353645" cy="353645"/>
            <a:chOff x="-35481425" y="3202075"/>
            <a:chExt cx="291450" cy="291450"/>
          </a:xfrm>
        </p:grpSpPr>
        <p:sp>
          <p:nvSpPr>
            <p:cNvPr id="5904" name="Google Shape;5904;p6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64"/>
          <p:cNvGrpSpPr/>
          <p:nvPr/>
        </p:nvGrpSpPr>
        <p:grpSpPr>
          <a:xfrm>
            <a:off x="1276531" y="1822072"/>
            <a:ext cx="354586" cy="352675"/>
            <a:chOff x="-35482200" y="3561225"/>
            <a:chExt cx="292225" cy="290650"/>
          </a:xfrm>
        </p:grpSpPr>
        <p:sp>
          <p:nvSpPr>
            <p:cNvPr id="5912" name="Google Shape;5912;p6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64"/>
          <p:cNvGrpSpPr/>
          <p:nvPr/>
        </p:nvGrpSpPr>
        <p:grpSpPr>
          <a:xfrm>
            <a:off x="1277001" y="2256940"/>
            <a:ext cx="353645" cy="353615"/>
            <a:chOff x="-35481425" y="3919600"/>
            <a:chExt cx="291450" cy="291425"/>
          </a:xfrm>
        </p:grpSpPr>
        <p:sp>
          <p:nvSpPr>
            <p:cNvPr id="5916" name="Google Shape;5916;p6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64"/>
          <p:cNvGrpSpPr/>
          <p:nvPr/>
        </p:nvGrpSpPr>
        <p:grpSpPr>
          <a:xfrm>
            <a:off x="3512636" y="1381031"/>
            <a:ext cx="357468" cy="352675"/>
            <a:chOff x="-33645475" y="3228075"/>
            <a:chExt cx="294600" cy="290650"/>
          </a:xfrm>
        </p:grpSpPr>
        <p:sp>
          <p:nvSpPr>
            <p:cNvPr id="5925" name="Google Shape;5925;p6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4"/>
          <p:cNvGrpSpPr/>
          <p:nvPr/>
        </p:nvGrpSpPr>
        <p:grpSpPr>
          <a:xfrm>
            <a:off x="3513606" y="1821116"/>
            <a:ext cx="355526" cy="354586"/>
            <a:chOff x="-33646250" y="3586425"/>
            <a:chExt cx="293000" cy="292225"/>
          </a:xfrm>
        </p:grpSpPr>
        <p:sp>
          <p:nvSpPr>
            <p:cNvPr id="5933" name="Google Shape;5933;p6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64"/>
          <p:cNvGrpSpPr/>
          <p:nvPr/>
        </p:nvGrpSpPr>
        <p:grpSpPr>
          <a:xfrm>
            <a:off x="3514076" y="2255969"/>
            <a:ext cx="354586" cy="355557"/>
            <a:chOff x="-33645475" y="3944800"/>
            <a:chExt cx="292225" cy="293025"/>
          </a:xfrm>
        </p:grpSpPr>
        <p:sp>
          <p:nvSpPr>
            <p:cNvPr id="5936" name="Google Shape;5936;p6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64"/>
          <p:cNvGrpSpPr/>
          <p:nvPr/>
        </p:nvGrpSpPr>
        <p:grpSpPr>
          <a:xfrm>
            <a:off x="2167295" y="2729706"/>
            <a:ext cx="352675" cy="355375"/>
            <a:chOff x="-31809525" y="3192625"/>
            <a:chExt cx="290650" cy="292875"/>
          </a:xfrm>
        </p:grpSpPr>
        <p:sp>
          <p:nvSpPr>
            <p:cNvPr id="5947" name="Google Shape;5947;p6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64"/>
          <p:cNvGrpSpPr/>
          <p:nvPr/>
        </p:nvGrpSpPr>
        <p:grpSpPr>
          <a:xfrm>
            <a:off x="2166810" y="3200258"/>
            <a:ext cx="353645" cy="355557"/>
            <a:chOff x="-31811100" y="3550975"/>
            <a:chExt cx="291450" cy="293025"/>
          </a:xfrm>
        </p:grpSpPr>
        <p:sp>
          <p:nvSpPr>
            <p:cNvPr id="5952" name="Google Shape;5952;p6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64"/>
          <p:cNvGrpSpPr/>
          <p:nvPr/>
        </p:nvGrpSpPr>
        <p:grpSpPr>
          <a:xfrm>
            <a:off x="2160606" y="3664562"/>
            <a:ext cx="366052" cy="356831"/>
            <a:chOff x="-31817400" y="3910025"/>
            <a:chExt cx="301675" cy="294075"/>
          </a:xfrm>
        </p:grpSpPr>
        <p:sp>
          <p:nvSpPr>
            <p:cNvPr id="5960" name="Google Shape;5960;p6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64"/>
          <p:cNvGrpSpPr/>
          <p:nvPr/>
        </p:nvGrpSpPr>
        <p:grpSpPr>
          <a:xfrm>
            <a:off x="3952234" y="3200743"/>
            <a:ext cx="354616" cy="354586"/>
            <a:chOff x="-30354000" y="3569100"/>
            <a:chExt cx="292250" cy="292225"/>
          </a:xfrm>
        </p:grpSpPr>
        <p:sp>
          <p:nvSpPr>
            <p:cNvPr id="5964" name="Google Shape;5964;p6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64"/>
          <p:cNvGrpSpPr/>
          <p:nvPr/>
        </p:nvGrpSpPr>
        <p:grpSpPr>
          <a:xfrm>
            <a:off x="1730812" y="1380546"/>
            <a:ext cx="342148" cy="353645"/>
            <a:chOff x="-35118325" y="3202075"/>
            <a:chExt cx="281975" cy="291450"/>
          </a:xfrm>
        </p:grpSpPr>
        <p:sp>
          <p:nvSpPr>
            <p:cNvPr id="5971" name="Google Shape;5971;p6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64"/>
          <p:cNvGrpSpPr/>
          <p:nvPr/>
        </p:nvGrpSpPr>
        <p:grpSpPr>
          <a:xfrm>
            <a:off x="1724593" y="1821799"/>
            <a:ext cx="354586" cy="353221"/>
            <a:chOff x="-35123050" y="3561225"/>
            <a:chExt cx="292225" cy="291100"/>
          </a:xfrm>
        </p:grpSpPr>
        <p:sp>
          <p:nvSpPr>
            <p:cNvPr id="5976" name="Google Shape;5976;p6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64"/>
          <p:cNvGrpSpPr/>
          <p:nvPr/>
        </p:nvGrpSpPr>
        <p:grpSpPr>
          <a:xfrm>
            <a:off x="1766652" y="2256940"/>
            <a:ext cx="270467" cy="353615"/>
            <a:chOff x="-35089175" y="3919600"/>
            <a:chExt cx="222900" cy="291425"/>
          </a:xfrm>
        </p:grpSpPr>
        <p:sp>
          <p:nvSpPr>
            <p:cNvPr id="5979" name="Google Shape;5979;p6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64"/>
          <p:cNvGrpSpPr/>
          <p:nvPr/>
        </p:nvGrpSpPr>
        <p:grpSpPr>
          <a:xfrm>
            <a:off x="3963648" y="1380303"/>
            <a:ext cx="336445" cy="354131"/>
            <a:chOff x="-33277650" y="3226875"/>
            <a:chExt cx="277275" cy="291850"/>
          </a:xfrm>
        </p:grpSpPr>
        <p:sp>
          <p:nvSpPr>
            <p:cNvPr id="5982" name="Google Shape;5982;p6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64"/>
          <p:cNvGrpSpPr/>
          <p:nvPr/>
        </p:nvGrpSpPr>
        <p:grpSpPr>
          <a:xfrm>
            <a:off x="3955048" y="1821587"/>
            <a:ext cx="353645" cy="353645"/>
            <a:chOff x="-33286325" y="3586425"/>
            <a:chExt cx="291450" cy="291450"/>
          </a:xfrm>
        </p:grpSpPr>
        <p:sp>
          <p:nvSpPr>
            <p:cNvPr id="5990" name="Google Shape;5990;p6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64"/>
          <p:cNvGrpSpPr/>
          <p:nvPr/>
        </p:nvGrpSpPr>
        <p:grpSpPr>
          <a:xfrm>
            <a:off x="3955048" y="2255969"/>
            <a:ext cx="353645" cy="355557"/>
            <a:chOff x="-33286325" y="3944800"/>
            <a:chExt cx="291450" cy="293025"/>
          </a:xfrm>
        </p:grpSpPr>
        <p:sp>
          <p:nvSpPr>
            <p:cNvPr id="5996" name="Google Shape;5996;p6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4"/>
          <p:cNvGrpSpPr/>
          <p:nvPr/>
        </p:nvGrpSpPr>
        <p:grpSpPr>
          <a:xfrm>
            <a:off x="2613445" y="2729129"/>
            <a:ext cx="353645" cy="356527"/>
            <a:chOff x="-31452725" y="3191825"/>
            <a:chExt cx="291450" cy="293825"/>
          </a:xfrm>
        </p:grpSpPr>
        <p:sp>
          <p:nvSpPr>
            <p:cNvPr id="6001" name="Google Shape;6001;p6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64"/>
          <p:cNvGrpSpPr/>
          <p:nvPr/>
        </p:nvGrpSpPr>
        <p:grpSpPr>
          <a:xfrm>
            <a:off x="2612975" y="3200744"/>
            <a:ext cx="354586" cy="354586"/>
            <a:chOff x="-31452725" y="3551775"/>
            <a:chExt cx="292225" cy="292225"/>
          </a:xfrm>
        </p:grpSpPr>
        <p:sp>
          <p:nvSpPr>
            <p:cNvPr id="6006" name="Google Shape;6006;p6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4"/>
          <p:cNvGrpSpPr/>
          <p:nvPr/>
        </p:nvGrpSpPr>
        <p:grpSpPr>
          <a:xfrm>
            <a:off x="2611534" y="3664729"/>
            <a:ext cx="357468" cy="356497"/>
            <a:chOff x="-31455100" y="3909350"/>
            <a:chExt cx="294600" cy="293800"/>
          </a:xfrm>
        </p:grpSpPr>
        <p:sp>
          <p:nvSpPr>
            <p:cNvPr id="6011" name="Google Shape;6011;p6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64"/>
          <p:cNvGrpSpPr/>
          <p:nvPr/>
        </p:nvGrpSpPr>
        <p:grpSpPr>
          <a:xfrm>
            <a:off x="3952719" y="3665684"/>
            <a:ext cx="353645" cy="354586"/>
            <a:chOff x="-30345325" y="3918800"/>
            <a:chExt cx="291450" cy="292225"/>
          </a:xfrm>
        </p:grpSpPr>
        <p:sp>
          <p:nvSpPr>
            <p:cNvPr id="6014" name="Google Shape;6014;p6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64"/>
          <p:cNvGrpSpPr/>
          <p:nvPr/>
        </p:nvGrpSpPr>
        <p:grpSpPr>
          <a:xfrm>
            <a:off x="2172184" y="1821587"/>
            <a:ext cx="353645" cy="353645"/>
            <a:chOff x="-34763900" y="3561225"/>
            <a:chExt cx="291450" cy="291450"/>
          </a:xfrm>
        </p:grpSpPr>
        <p:sp>
          <p:nvSpPr>
            <p:cNvPr id="6020" name="Google Shape;6020;p6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3" name="Google Shape;6023;p64"/>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4" name="Google Shape;6024;p64"/>
          <p:cNvGrpSpPr/>
          <p:nvPr/>
        </p:nvGrpSpPr>
        <p:grpSpPr>
          <a:xfrm>
            <a:off x="827081" y="2730099"/>
            <a:ext cx="354586" cy="354586"/>
            <a:chOff x="-32927950" y="3227275"/>
            <a:chExt cx="292225" cy="292225"/>
          </a:xfrm>
        </p:grpSpPr>
        <p:sp>
          <p:nvSpPr>
            <p:cNvPr id="6025" name="Google Shape;6025;p6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64"/>
          <p:cNvGrpSpPr/>
          <p:nvPr/>
        </p:nvGrpSpPr>
        <p:grpSpPr>
          <a:xfrm>
            <a:off x="826596" y="3201213"/>
            <a:ext cx="355557" cy="353645"/>
            <a:chOff x="-32927950" y="3586425"/>
            <a:chExt cx="293025" cy="291450"/>
          </a:xfrm>
        </p:grpSpPr>
        <p:sp>
          <p:nvSpPr>
            <p:cNvPr id="6031" name="Google Shape;6031;p6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64"/>
          <p:cNvGrpSpPr/>
          <p:nvPr/>
        </p:nvGrpSpPr>
        <p:grpSpPr>
          <a:xfrm>
            <a:off x="827081" y="3665198"/>
            <a:ext cx="354586" cy="355557"/>
            <a:chOff x="-32927950" y="3944800"/>
            <a:chExt cx="292225" cy="293025"/>
          </a:xfrm>
        </p:grpSpPr>
        <p:sp>
          <p:nvSpPr>
            <p:cNvPr id="6037" name="Google Shape;6037;p6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64"/>
          <p:cNvGrpSpPr/>
          <p:nvPr/>
        </p:nvGrpSpPr>
        <p:grpSpPr>
          <a:xfrm>
            <a:off x="3055873" y="2730449"/>
            <a:ext cx="354586" cy="353888"/>
            <a:chOff x="-31094350" y="3194000"/>
            <a:chExt cx="292225" cy="291650"/>
          </a:xfrm>
        </p:grpSpPr>
        <p:sp>
          <p:nvSpPr>
            <p:cNvPr id="6047" name="Google Shape;6047;p6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64"/>
          <p:cNvGrpSpPr/>
          <p:nvPr/>
        </p:nvGrpSpPr>
        <p:grpSpPr>
          <a:xfrm>
            <a:off x="3056343" y="3200941"/>
            <a:ext cx="353645" cy="354191"/>
            <a:chOff x="-31093575" y="3552550"/>
            <a:chExt cx="291450" cy="291900"/>
          </a:xfrm>
        </p:grpSpPr>
        <p:sp>
          <p:nvSpPr>
            <p:cNvPr id="6056" name="Google Shape;6056;p6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64"/>
          <p:cNvGrpSpPr/>
          <p:nvPr/>
        </p:nvGrpSpPr>
        <p:grpSpPr>
          <a:xfrm>
            <a:off x="2182711" y="1380546"/>
            <a:ext cx="332593" cy="353645"/>
            <a:chOff x="-34755225" y="3202075"/>
            <a:chExt cx="274100" cy="291450"/>
          </a:xfrm>
        </p:grpSpPr>
        <p:sp>
          <p:nvSpPr>
            <p:cNvPr id="6061" name="Google Shape;6061;p6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64"/>
          <p:cNvGrpSpPr/>
          <p:nvPr/>
        </p:nvGrpSpPr>
        <p:grpSpPr>
          <a:xfrm>
            <a:off x="3056343" y="3666169"/>
            <a:ext cx="353645" cy="353615"/>
            <a:chOff x="-31093575" y="3911725"/>
            <a:chExt cx="291450" cy="291425"/>
          </a:xfrm>
        </p:grpSpPr>
        <p:sp>
          <p:nvSpPr>
            <p:cNvPr id="6069" name="Google Shape;6069;p6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64"/>
          <p:cNvGrpSpPr/>
          <p:nvPr/>
        </p:nvGrpSpPr>
        <p:grpSpPr>
          <a:xfrm>
            <a:off x="2165773" y="4123136"/>
            <a:ext cx="356497" cy="354586"/>
            <a:chOff x="-29946000" y="3183175"/>
            <a:chExt cx="293800" cy="292225"/>
          </a:xfrm>
        </p:grpSpPr>
        <p:sp>
          <p:nvSpPr>
            <p:cNvPr id="6072" name="Google Shape;6072;p6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64"/>
          <p:cNvGrpSpPr/>
          <p:nvPr/>
        </p:nvGrpSpPr>
        <p:grpSpPr>
          <a:xfrm>
            <a:off x="2610305" y="1380289"/>
            <a:ext cx="358408" cy="354161"/>
            <a:chOff x="-34408675" y="3202075"/>
            <a:chExt cx="295375" cy="291875"/>
          </a:xfrm>
        </p:grpSpPr>
        <p:sp>
          <p:nvSpPr>
            <p:cNvPr id="6079" name="Google Shape;6079;p6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64"/>
          <p:cNvGrpSpPr/>
          <p:nvPr/>
        </p:nvGrpSpPr>
        <p:grpSpPr>
          <a:xfrm>
            <a:off x="2612216" y="1820283"/>
            <a:ext cx="354586" cy="356254"/>
            <a:chOff x="-34405525" y="3558075"/>
            <a:chExt cx="292225" cy="293600"/>
          </a:xfrm>
        </p:grpSpPr>
        <p:sp>
          <p:nvSpPr>
            <p:cNvPr id="6084" name="Google Shape;6084;p6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64"/>
          <p:cNvGrpSpPr/>
          <p:nvPr/>
        </p:nvGrpSpPr>
        <p:grpSpPr>
          <a:xfrm>
            <a:off x="2611730" y="2256940"/>
            <a:ext cx="355557" cy="353615"/>
            <a:chOff x="-34406325" y="3919600"/>
            <a:chExt cx="293025" cy="291425"/>
          </a:xfrm>
        </p:grpSpPr>
        <p:sp>
          <p:nvSpPr>
            <p:cNvPr id="6088" name="Google Shape;6088;p6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64"/>
          <p:cNvGrpSpPr/>
          <p:nvPr/>
        </p:nvGrpSpPr>
        <p:grpSpPr>
          <a:xfrm>
            <a:off x="1275628" y="2736303"/>
            <a:ext cx="353645" cy="342179"/>
            <a:chOff x="-32568800" y="3232000"/>
            <a:chExt cx="291450" cy="282000"/>
          </a:xfrm>
        </p:grpSpPr>
        <p:sp>
          <p:nvSpPr>
            <p:cNvPr id="6096" name="Google Shape;6096;p6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4"/>
          <p:cNvGrpSpPr/>
          <p:nvPr/>
        </p:nvGrpSpPr>
        <p:grpSpPr>
          <a:xfrm>
            <a:off x="1275158" y="3201213"/>
            <a:ext cx="354586" cy="353645"/>
            <a:chOff x="-32569575" y="3586425"/>
            <a:chExt cx="292225" cy="291450"/>
          </a:xfrm>
        </p:grpSpPr>
        <p:sp>
          <p:nvSpPr>
            <p:cNvPr id="6099" name="Google Shape;6099;p6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64"/>
          <p:cNvGrpSpPr/>
          <p:nvPr/>
        </p:nvGrpSpPr>
        <p:grpSpPr>
          <a:xfrm>
            <a:off x="1266073" y="3665805"/>
            <a:ext cx="372756" cy="354343"/>
            <a:chOff x="-32576675" y="3944600"/>
            <a:chExt cx="307200" cy="292025"/>
          </a:xfrm>
        </p:grpSpPr>
        <p:sp>
          <p:nvSpPr>
            <p:cNvPr id="6102" name="Google Shape;6102;p6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64"/>
          <p:cNvGrpSpPr/>
          <p:nvPr/>
        </p:nvGrpSpPr>
        <p:grpSpPr>
          <a:xfrm>
            <a:off x="3511040" y="2730100"/>
            <a:ext cx="354586" cy="354586"/>
            <a:chOff x="-30735200" y="3192625"/>
            <a:chExt cx="292225" cy="292225"/>
          </a:xfrm>
        </p:grpSpPr>
        <p:sp>
          <p:nvSpPr>
            <p:cNvPr id="6105" name="Google Shape;6105;p6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64"/>
          <p:cNvGrpSpPr/>
          <p:nvPr/>
        </p:nvGrpSpPr>
        <p:grpSpPr>
          <a:xfrm>
            <a:off x="3511040" y="3201532"/>
            <a:ext cx="354586" cy="353008"/>
            <a:chOff x="-30735200" y="3552550"/>
            <a:chExt cx="292225" cy="290925"/>
          </a:xfrm>
        </p:grpSpPr>
        <p:sp>
          <p:nvSpPr>
            <p:cNvPr id="6113" name="Google Shape;6113;p6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64"/>
          <p:cNvGrpSpPr/>
          <p:nvPr/>
        </p:nvGrpSpPr>
        <p:grpSpPr>
          <a:xfrm>
            <a:off x="3511040" y="3666154"/>
            <a:ext cx="354586" cy="353645"/>
            <a:chOff x="-30735200" y="3910925"/>
            <a:chExt cx="292225" cy="291450"/>
          </a:xfrm>
        </p:grpSpPr>
        <p:sp>
          <p:nvSpPr>
            <p:cNvPr id="6116" name="Google Shape;6116;p6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8" name="Google Shape;6118;p64"/>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9" name="Google Shape;6119;p64"/>
          <p:cNvGrpSpPr/>
          <p:nvPr/>
        </p:nvGrpSpPr>
        <p:grpSpPr>
          <a:xfrm>
            <a:off x="4864547" y="1375808"/>
            <a:ext cx="358971" cy="359224"/>
            <a:chOff x="-57956275" y="3197925"/>
            <a:chExt cx="319000" cy="319225"/>
          </a:xfrm>
        </p:grpSpPr>
        <p:sp>
          <p:nvSpPr>
            <p:cNvPr id="6120" name="Google Shape;6120;p6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64"/>
          <p:cNvGrpSpPr/>
          <p:nvPr/>
        </p:nvGrpSpPr>
        <p:grpSpPr>
          <a:xfrm>
            <a:off x="4886701" y="1832234"/>
            <a:ext cx="314662" cy="358971"/>
            <a:chOff x="-57940525" y="3590375"/>
            <a:chExt cx="279625" cy="319000"/>
          </a:xfrm>
        </p:grpSpPr>
        <p:sp>
          <p:nvSpPr>
            <p:cNvPr id="6128" name="Google Shape;6128;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4"/>
          <p:cNvGrpSpPr/>
          <p:nvPr/>
        </p:nvGrpSpPr>
        <p:grpSpPr>
          <a:xfrm>
            <a:off x="4857582" y="2273605"/>
            <a:ext cx="358099" cy="358999"/>
            <a:chOff x="-57959425" y="3982600"/>
            <a:chExt cx="318225" cy="319025"/>
          </a:xfrm>
        </p:grpSpPr>
        <p:sp>
          <p:nvSpPr>
            <p:cNvPr id="6134" name="Google Shape;6134;p6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64"/>
          <p:cNvGrpSpPr/>
          <p:nvPr/>
        </p:nvGrpSpPr>
        <p:grpSpPr>
          <a:xfrm>
            <a:off x="7057749" y="1376934"/>
            <a:ext cx="357226" cy="357226"/>
            <a:chOff x="-55987225" y="3198925"/>
            <a:chExt cx="317450" cy="317450"/>
          </a:xfrm>
        </p:grpSpPr>
        <p:sp>
          <p:nvSpPr>
            <p:cNvPr id="6139" name="Google Shape;6139;p6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64"/>
          <p:cNvGrpSpPr/>
          <p:nvPr/>
        </p:nvGrpSpPr>
        <p:grpSpPr>
          <a:xfrm>
            <a:off x="7057749" y="1832965"/>
            <a:ext cx="357226" cy="357367"/>
            <a:chOff x="-55987225" y="3591025"/>
            <a:chExt cx="317450" cy="317575"/>
          </a:xfrm>
        </p:grpSpPr>
        <p:sp>
          <p:nvSpPr>
            <p:cNvPr id="6144" name="Google Shape;6144;p6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4"/>
          <p:cNvGrpSpPr/>
          <p:nvPr/>
        </p:nvGrpSpPr>
        <p:grpSpPr>
          <a:xfrm>
            <a:off x="7071665" y="2273605"/>
            <a:ext cx="358999" cy="358999"/>
            <a:chOff x="-55988800" y="3982600"/>
            <a:chExt cx="319025" cy="319025"/>
          </a:xfrm>
        </p:grpSpPr>
        <p:sp>
          <p:nvSpPr>
            <p:cNvPr id="6150" name="Google Shape;6150;p6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64"/>
          <p:cNvGrpSpPr/>
          <p:nvPr/>
        </p:nvGrpSpPr>
        <p:grpSpPr>
          <a:xfrm>
            <a:off x="5730184" y="2731562"/>
            <a:ext cx="356326" cy="358971"/>
            <a:chOff x="-54026025" y="3192625"/>
            <a:chExt cx="316650" cy="319000"/>
          </a:xfrm>
        </p:grpSpPr>
        <p:sp>
          <p:nvSpPr>
            <p:cNvPr id="6156" name="Google Shape;6156;p6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64"/>
          <p:cNvGrpSpPr/>
          <p:nvPr/>
        </p:nvGrpSpPr>
        <p:grpSpPr>
          <a:xfrm>
            <a:off x="5750130" y="3202536"/>
            <a:ext cx="316434" cy="358099"/>
            <a:chOff x="-54007925" y="3584850"/>
            <a:chExt cx="281200" cy="318225"/>
          </a:xfrm>
        </p:grpSpPr>
        <p:sp>
          <p:nvSpPr>
            <p:cNvPr id="6165" name="Google Shape;6165;p6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64"/>
          <p:cNvGrpSpPr/>
          <p:nvPr/>
        </p:nvGrpSpPr>
        <p:grpSpPr>
          <a:xfrm>
            <a:off x="5750130" y="3664421"/>
            <a:ext cx="316434" cy="358914"/>
            <a:chOff x="-54007925" y="3975575"/>
            <a:chExt cx="281200" cy="318950"/>
          </a:xfrm>
        </p:grpSpPr>
        <p:sp>
          <p:nvSpPr>
            <p:cNvPr id="6172" name="Google Shape;6172;p6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64"/>
          <p:cNvGrpSpPr/>
          <p:nvPr/>
        </p:nvGrpSpPr>
        <p:grpSpPr>
          <a:xfrm>
            <a:off x="7984996" y="2748891"/>
            <a:ext cx="274770" cy="358492"/>
            <a:chOff x="-52005775" y="3208025"/>
            <a:chExt cx="244175" cy="318575"/>
          </a:xfrm>
        </p:grpSpPr>
        <p:sp>
          <p:nvSpPr>
            <p:cNvPr id="6177" name="Google Shape;6177;p6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64"/>
          <p:cNvGrpSpPr/>
          <p:nvPr/>
        </p:nvGrpSpPr>
        <p:grpSpPr>
          <a:xfrm>
            <a:off x="5291462" y="1376934"/>
            <a:ext cx="358099" cy="358099"/>
            <a:chOff x="-57568775" y="3198925"/>
            <a:chExt cx="318225" cy="318225"/>
          </a:xfrm>
        </p:grpSpPr>
        <p:sp>
          <p:nvSpPr>
            <p:cNvPr id="6189" name="Google Shape;6189;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64"/>
          <p:cNvGrpSpPr/>
          <p:nvPr/>
        </p:nvGrpSpPr>
        <p:grpSpPr>
          <a:xfrm>
            <a:off x="5313181" y="1832234"/>
            <a:ext cx="314662" cy="358099"/>
            <a:chOff x="-57549075" y="3590375"/>
            <a:chExt cx="279625" cy="318225"/>
          </a:xfrm>
        </p:grpSpPr>
        <p:sp>
          <p:nvSpPr>
            <p:cNvPr id="6196" name="Google Shape;6196;p6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64"/>
          <p:cNvGrpSpPr/>
          <p:nvPr/>
        </p:nvGrpSpPr>
        <p:grpSpPr>
          <a:xfrm>
            <a:off x="5305378" y="2273605"/>
            <a:ext cx="359871" cy="359871"/>
            <a:chOff x="-57570350" y="3982600"/>
            <a:chExt cx="319800" cy="319800"/>
          </a:xfrm>
        </p:grpSpPr>
        <p:sp>
          <p:nvSpPr>
            <p:cNvPr id="6201" name="Google Shape;6201;p6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64"/>
          <p:cNvGrpSpPr/>
          <p:nvPr/>
        </p:nvGrpSpPr>
        <p:grpSpPr>
          <a:xfrm>
            <a:off x="7520416" y="1376033"/>
            <a:ext cx="314662" cy="358999"/>
            <a:chOff x="-55576850" y="3198125"/>
            <a:chExt cx="279625" cy="319025"/>
          </a:xfrm>
        </p:grpSpPr>
        <p:sp>
          <p:nvSpPr>
            <p:cNvPr id="6206" name="Google Shape;6206;p6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64"/>
          <p:cNvGrpSpPr/>
          <p:nvPr/>
        </p:nvGrpSpPr>
        <p:grpSpPr>
          <a:xfrm>
            <a:off x="7497812" y="1832009"/>
            <a:ext cx="359871" cy="358324"/>
            <a:chOff x="-55596550" y="3590175"/>
            <a:chExt cx="319800" cy="318425"/>
          </a:xfrm>
        </p:grpSpPr>
        <p:sp>
          <p:nvSpPr>
            <p:cNvPr id="6211" name="Google Shape;6211;p6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64"/>
          <p:cNvGrpSpPr/>
          <p:nvPr/>
        </p:nvGrpSpPr>
        <p:grpSpPr>
          <a:xfrm>
            <a:off x="7513049" y="2273351"/>
            <a:ext cx="358999" cy="359252"/>
            <a:chOff x="-55595775" y="3982375"/>
            <a:chExt cx="319025" cy="319250"/>
          </a:xfrm>
        </p:grpSpPr>
        <p:sp>
          <p:nvSpPr>
            <p:cNvPr id="6216" name="Google Shape;6216;p6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64"/>
          <p:cNvGrpSpPr/>
          <p:nvPr/>
        </p:nvGrpSpPr>
        <p:grpSpPr>
          <a:xfrm>
            <a:off x="6170232" y="2731562"/>
            <a:ext cx="358999" cy="358099"/>
            <a:chOff x="-53635375" y="3192625"/>
            <a:chExt cx="319025" cy="318225"/>
          </a:xfrm>
        </p:grpSpPr>
        <p:sp>
          <p:nvSpPr>
            <p:cNvPr id="6223" name="Google Shape;6223;p6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4"/>
          <p:cNvGrpSpPr/>
          <p:nvPr/>
        </p:nvGrpSpPr>
        <p:grpSpPr>
          <a:xfrm>
            <a:off x="6192401" y="3202536"/>
            <a:ext cx="314662" cy="358999"/>
            <a:chOff x="-53615675" y="3584850"/>
            <a:chExt cx="279625" cy="319025"/>
          </a:xfrm>
        </p:grpSpPr>
        <p:sp>
          <p:nvSpPr>
            <p:cNvPr id="6227" name="Google Shape;6227;p6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64"/>
          <p:cNvGrpSpPr/>
          <p:nvPr/>
        </p:nvGrpSpPr>
        <p:grpSpPr>
          <a:xfrm>
            <a:off x="6170246" y="3665461"/>
            <a:ext cx="358971" cy="357874"/>
            <a:chOff x="-53634575" y="3976500"/>
            <a:chExt cx="319000" cy="318025"/>
          </a:xfrm>
        </p:grpSpPr>
        <p:sp>
          <p:nvSpPr>
            <p:cNvPr id="6231" name="Google Shape;6231;p6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64"/>
          <p:cNvGrpSpPr/>
          <p:nvPr/>
        </p:nvGrpSpPr>
        <p:grpSpPr>
          <a:xfrm>
            <a:off x="7965050" y="3208415"/>
            <a:ext cx="314662" cy="358436"/>
            <a:chOff x="-52023900" y="3590075"/>
            <a:chExt cx="279625" cy="318525"/>
          </a:xfrm>
        </p:grpSpPr>
        <p:sp>
          <p:nvSpPr>
            <p:cNvPr id="6240" name="Google Shape;6240;p6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4"/>
          <p:cNvGrpSpPr/>
          <p:nvPr/>
        </p:nvGrpSpPr>
        <p:grpSpPr>
          <a:xfrm>
            <a:off x="5728292" y="1376934"/>
            <a:ext cx="358971" cy="358971"/>
            <a:chOff x="-57173375" y="3198925"/>
            <a:chExt cx="319000" cy="319000"/>
          </a:xfrm>
        </p:grpSpPr>
        <p:sp>
          <p:nvSpPr>
            <p:cNvPr id="6248" name="Google Shape;6248;p6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64"/>
          <p:cNvGrpSpPr/>
          <p:nvPr/>
        </p:nvGrpSpPr>
        <p:grpSpPr>
          <a:xfrm>
            <a:off x="5729178" y="1854374"/>
            <a:ext cx="357198" cy="314690"/>
            <a:chOff x="-57176525" y="3610050"/>
            <a:chExt cx="317425" cy="279650"/>
          </a:xfrm>
        </p:grpSpPr>
        <p:sp>
          <p:nvSpPr>
            <p:cNvPr id="6253" name="Google Shape;6253;p6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64"/>
          <p:cNvGrpSpPr/>
          <p:nvPr/>
        </p:nvGrpSpPr>
        <p:grpSpPr>
          <a:xfrm>
            <a:off x="7939633" y="1376934"/>
            <a:ext cx="358099" cy="356326"/>
            <a:chOff x="-55202750" y="3198925"/>
            <a:chExt cx="318225" cy="316650"/>
          </a:xfrm>
        </p:grpSpPr>
        <p:sp>
          <p:nvSpPr>
            <p:cNvPr id="6259" name="Google Shape;6259;p6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64"/>
          <p:cNvGrpSpPr/>
          <p:nvPr/>
        </p:nvGrpSpPr>
        <p:grpSpPr>
          <a:xfrm>
            <a:off x="7950267" y="1832234"/>
            <a:ext cx="336830" cy="358099"/>
            <a:chOff x="-55194875" y="3590375"/>
            <a:chExt cx="299325" cy="318225"/>
          </a:xfrm>
        </p:grpSpPr>
        <p:sp>
          <p:nvSpPr>
            <p:cNvPr id="6262" name="Google Shape;6262;p6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64"/>
          <p:cNvGrpSpPr/>
          <p:nvPr/>
        </p:nvGrpSpPr>
        <p:grpSpPr>
          <a:xfrm>
            <a:off x="7954884" y="2274505"/>
            <a:ext cx="357198" cy="357198"/>
            <a:chOff x="-55203525" y="3983400"/>
            <a:chExt cx="317425" cy="317425"/>
          </a:xfrm>
        </p:grpSpPr>
        <p:sp>
          <p:nvSpPr>
            <p:cNvPr id="6268" name="Google Shape;6268;p6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64"/>
          <p:cNvGrpSpPr/>
          <p:nvPr/>
        </p:nvGrpSpPr>
        <p:grpSpPr>
          <a:xfrm>
            <a:off x="6621365" y="2731562"/>
            <a:ext cx="335930" cy="358971"/>
            <a:chOff x="-53232900" y="3192625"/>
            <a:chExt cx="298525" cy="319000"/>
          </a:xfrm>
        </p:grpSpPr>
        <p:sp>
          <p:nvSpPr>
            <p:cNvPr id="6272" name="Google Shape;6272;p6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64"/>
          <p:cNvGrpSpPr/>
          <p:nvPr/>
        </p:nvGrpSpPr>
        <p:grpSpPr>
          <a:xfrm>
            <a:off x="6610731" y="3202536"/>
            <a:ext cx="357198" cy="356326"/>
            <a:chOff x="-53242350" y="3584850"/>
            <a:chExt cx="317425" cy="316650"/>
          </a:xfrm>
        </p:grpSpPr>
        <p:sp>
          <p:nvSpPr>
            <p:cNvPr id="6281" name="Google Shape;6281;p6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64"/>
          <p:cNvGrpSpPr/>
          <p:nvPr/>
        </p:nvGrpSpPr>
        <p:grpSpPr>
          <a:xfrm>
            <a:off x="6631999" y="3665236"/>
            <a:ext cx="314662" cy="358999"/>
            <a:chOff x="-53224225" y="3976300"/>
            <a:chExt cx="279625" cy="319025"/>
          </a:xfrm>
        </p:grpSpPr>
        <p:sp>
          <p:nvSpPr>
            <p:cNvPr id="6287" name="Google Shape;6287;p6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4"/>
          <p:cNvGrpSpPr/>
          <p:nvPr/>
        </p:nvGrpSpPr>
        <p:grpSpPr>
          <a:xfrm>
            <a:off x="7942896" y="3672917"/>
            <a:ext cx="358971" cy="358408"/>
            <a:chOff x="-52043575" y="3983125"/>
            <a:chExt cx="319000" cy="318500"/>
          </a:xfrm>
        </p:grpSpPr>
        <p:sp>
          <p:nvSpPr>
            <p:cNvPr id="6295" name="Google Shape;6295;p6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64"/>
          <p:cNvGrpSpPr/>
          <p:nvPr/>
        </p:nvGrpSpPr>
        <p:grpSpPr>
          <a:xfrm>
            <a:off x="6196836" y="1376934"/>
            <a:ext cx="314662" cy="358971"/>
            <a:chOff x="-56766175" y="3198925"/>
            <a:chExt cx="279625" cy="319000"/>
          </a:xfrm>
        </p:grpSpPr>
        <p:sp>
          <p:nvSpPr>
            <p:cNvPr id="6305" name="Google Shape;6305;p6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64"/>
          <p:cNvGrpSpPr/>
          <p:nvPr/>
        </p:nvGrpSpPr>
        <p:grpSpPr>
          <a:xfrm>
            <a:off x="6195950" y="1832234"/>
            <a:ext cx="316434" cy="358099"/>
            <a:chOff x="-56766175" y="3590375"/>
            <a:chExt cx="281200" cy="318225"/>
          </a:xfrm>
        </p:grpSpPr>
        <p:sp>
          <p:nvSpPr>
            <p:cNvPr id="6313" name="Google Shape;6313;p6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64"/>
          <p:cNvGrpSpPr/>
          <p:nvPr/>
        </p:nvGrpSpPr>
        <p:grpSpPr>
          <a:xfrm>
            <a:off x="6232906" y="2273605"/>
            <a:ext cx="272126" cy="358099"/>
            <a:chOff x="-56747275" y="3982600"/>
            <a:chExt cx="241825" cy="318225"/>
          </a:xfrm>
        </p:grpSpPr>
        <p:sp>
          <p:nvSpPr>
            <p:cNvPr id="6318" name="Google Shape;6318;p6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64"/>
          <p:cNvGrpSpPr/>
          <p:nvPr/>
        </p:nvGrpSpPr>
        <p:grpSpPr>
          <a:xfrm>
            <a:off x="4840657" y="3215842"/>
            <a:ext cx="358999" cy="342991"/>
            <a:chOff x="-54812875" y="3596675"/>
            <a:chExt cx="319025" cy="304800"/>
          </a:xfrm>
        </p:grpSpPr>
        <p:sp>
          <p:nvSpPr>
            <p:cNvPr id="6326" name="Google Shape;6326;p6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3" name="Google Shape;6333;p64"/>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4"/>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5" name="Google Shape;6335;p64"/>
          <p:cNvGrpSpPr/>
          <p:nvPr/>
        </p:nvGrpSpPr>
        <p:grpSpPr>
          <a:xfrm>
            <a:off x="4862826" y="3672326"/>
            <a:ext cx="314662" cy="358099"/>
            <a:chOff x="-54793175" y="3982600"/>
            <a:chExt cx="279625" cy="318225"/>
          </a:xfrm>
        </p:grpSpPr>
        <p:sp>
          <p:nvSpPr>
            <p:cNvPr id="6336" name="Google Shape;6336;p6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4"/>
          <p:cNvGrpSpPr/>
          <p:nvPr/>
        </p:nvGrpSpPr>
        <p:grpSpPr>
          <a:xfrm>
            <a:off x="7074284" y="2731562"/>
            <a:ext cx="314662" cy="358099"/>
            <a:chOff x="-52832000" y="3192625"/>
            <a:chExt cx="279625" cy="318225"/>
          </a:xfrm>
        </p:grpSpPr>
        <p:sp>
          <p:nvSpPr>
            <p:cNvPr id="6344" name="Google Shape;6344;p6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64"/>
          <p:cNvGrpSpPr/>
          <p:nvPr/>
        </p:nvGrpSpPr>
        <p:grpSpPr>
          <a:xfrm>
            <a:off x="5760817" y="2272929"/>
            <a:ext cx="323524" cy="358774"/>
            <a:chOff x="-57162350" y="3982000"/>
            <a:chExt cx="287500" cy="318825"/>
          </a:xfrm>
        </p:grpSpPr>
        <p:sp>
          <p:nvSpPr>
            <p:cNvPr id="6353" name="Google Shape;6353;p6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64"/>
          <p:cNvGrpSpPr/>
          <p:nvPr/>
        </p:nvGrpSpPr>
        <p:grpSpPr>
          <a:xfrm>
            <a:off x="7052130" y="3203436"/>
            <a:ext cx="358971" cy="357198"/>
            <a:chOff x="-52851675" y="3585650"/>
            <a:chExt cx="319000" cy="317425"/>
          </a:xfrm>
        </p:grpSpPr>
        <p:sp>
          <p:nvSpPr>
            <p:cNvPr id="6362" name="Google Shape;6362;p6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64"/>
          <p:cNvGrpSpPr/>
          <p:nvPr/>
        </p:nvGrpSpPr>
        <p:grpSpPr>
          <a:xfrm>
            <a:off x="7074284" y="3665236"/>
            <a:ext cx="314662" cy="358999"/>
            <a:chOff x="-52832000" y="3976300"/>
            <a:chExt cx="279625" cy="319025"/>
          </a:xfrm>
        </p:grpSpPr>
        <p:sp>
          <p:nvSpPr>
            <p:cNvPr id="6369" name="Google Shape;6369;p6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64"/>
          <p:cNvGrpSpPr/>
          <p:nvPr/>
        </p:nvGrpSpPr>
        <p:grpSpPr>
          <a:xfrm>
            <a:off x="6191490" y="4119884"/>
            <a:ext cx="316434" cy="358099"/>
            <a:chOff x="-51633225" y="3198925"/>
            <a:chExt cx="281200" cy="318225"/>
          </a:xfrm>
        </p:grpSpPr>
        <p:sp>
          <p:nvSpPr>
            <p:cNvPr id="6375" name="Google Shape;6375;p6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64"/>
          <p:cNvGrpSpPr/>
          <p:nvPr/>
        </p:nvGrpSpPr>
        <p:grpSpPr>
          <a:xfrm>
            <a:off x="6610314" y="1377806"/>
            <a:ext cx="365188" cy="357226"/>
            <a:chOff x="-56396775" y="3199700"/>
            <a:chExt cx="324525" cy="317450"/>
          </a:xfrm>
        </p:grpSpPr>
        <p:sp>
          <p:nvSpPr>
            <p:cNvPr id="6383" name="Google Shape;6383;p6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4"/>
          <p:cNvGrpSpPr/>
          <p:nvPr/>
        </p:nvGrpSpPr>
        <p:grpSpPr>
          <a:xfrm>
            <a:off x="6613408" y="1843740"/>
            <a:ext cx="358999" cy="335958"/>
            <a:chOff x="-56394425" y="3600600"/>
            <a:chExt cx="319025" cy="298550"/>
          </a:xfrm>
        </p:grpSpPr>
        <p:sp>
          <p:nvSpPr>
            <p:cNvPr id="6390" name="Google Shape;6390;p6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64"/>
          <p:cNvGrpSpPr/>
          <p:nvPr/>
        </p:nvGrpSpPr>
        <p:grpSpPr>
          <a:xfrm>
            <a:off x="6644175" y="2274505"/>
            <a:ext cx="327068" cy="357198"/>
            <a:chOff x="-56379450" y="3983400"/>
            <a:chExt cx="290650" cy="317425"/>
          </a:xfrm>
        </p:grpSpPr>
        <p:sp>
          <p:nvSpPr>
            <p:cNvPr id="6394" name="Google Shape;6394;p6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4"/>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4"/>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4"/>
          <p:cNvGrpSpPr/>
          <p:nvPr/>
        </p:nvGrpSpPr>
        <p:grpSpPr>
          <a:xfrm>
            <a:off x="5307879" y="2738651"/>
            <a:ext cx="316434" cy="358971"/>
            <a:chOff x="-54401725" y="3198925"/>
            <a:chExt cx="281200" cy="319000"/>
          </a:xfrm>
        </p:grpSpPr>
        <p:sp>
          <p:nvSpPr>
            <p:cNvPr id="6403" name="Google Shape;6403;p6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4"/>
          <p:cNvGrpSpPr/>
          <p:nvPr/>
        </p:nvGrpSpPr>
        <p:grpSpPr>
          <a:xfrm>
            <a:off x="5308766" y="3208753"/>
            <a:ext cx="314662" cy="358099"/>
            <a:chOff x="-54401725" y="3590375"/>
            <a:chExt cx="279625" cy="318225"/>
          </a:xfrm>
        </p:grpSpPr>
        <p:sp>
          <p:nvSpPr>
            <p:cNvPr id="6415" name="Google Shape;6415;p6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64"/>
          <p:cNvGrpSpPr/>
          <p:nvPr/>
        </p:nvGrpSpPr>
        <p:grpSpPr>
          <a:xfrm>
            <a:off x="5306557" y="3672326"/>
            <a:ext cx="319079" cy="358099"/>
            <a:chOff x="-54403300" y="3982600"/>
            <a:chExt cx="283550" cy="318225"/>
          </a:xfrm>
        </p:grpSpPr>
        <p:sp>
          <p:nvSpPr>
            <p:cNvPr id="6422" name="Google Shape;6422;p6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64"/>
          <p:cNvGrpSpPr/>
          <p:nvPr/>
        </p:nvGrpSpPr>
        <p:grpSpPr>
          <a:xfrm>
            <a:off x="7493951" y="2733559"/>
            <a:ext cx="356298" cy="356973"/>
            <a:chOff x="-52458650" y="3194400"/>
            <a:chExt cx="316625" cy="317225"/>
          </a:xfrm>
        </p:grpSpPr>
        <p:sp>
          <p:nvSpPr>
            <p:cNvPr id="6428" name="Google Shape;6428;p6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64"/>
          <p:cNvGrpSpPr/>
          <p:nvPr/>
        </p:nvGrpSpPr>
        <p:grpSpPr>
          <a:xfrm>
            <a:off x="4862826" y="2738651"/>
            <a:ext cx="314662" cy="358971"/>
            <a:chOff x="-54793175" y="3198925"/>
            <a:chExt cx="279625" cy="319000"/>
          </a:xfrm>
        </p:grpSpPr>
        <p:sp>
          <p:nvSpPr>
            <p:cNvPr id="6437" name="Google Shape;6437;p6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64"/>
          <p:cNvGrpSpPr/>
          <p:nvPr/>
        </p:nvGrpSpPr>
        <p:grpSpPr>
          <a:xfrm>
            <a:off x="7503249" y="3202536"/>
            <a:ext cx="337703" cy="357845"/>
            <a:chOff x="-52450000" y="3584850"/>
            <a:chExt cx="300100" cy="318000"/>
          </a:xfrm>
        </p:grpSpPr>
        <p:sp>
          <p:nvSpPr>
            <p:cNvPr id="6445" name="Google Shape;6445;p6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4"/>
          <p:cNvGrpSpPr/>
          <p:nvPr/>
        </p:nvGrpSpPr>
        <p:grpSpPr>
          <a:xfrm>
            <a:off x="7514769" y="3667009"/>
            <a:ext cx="314662" cy="357226"/>
            <a:chOff x="-52440550" y="3977875"/>
            <a:chExt cx="279625" cy="317450"/>
          </a:xfrm>
        </p:grpSpPr>
        <p:sp>
          <p:nvSpPr>
            <p:cNvPr id="6453" name="Google Shape;6453;p6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64"/>
          <p:cNvGrpSpPr/>
          <p:nvPr/>
        </p:nvGrpSpPr>
        <p:grpSpPr>
          <a:xfrm>
            <a:off x="6626703" y="4123215"/>
            <a:ext cx="314662" cy="358999"/>
            <a:chOff x="-51623775" y="3584850"/>
            <a:chExt cx="279625" cy="319025"/>
          </a:xfrm>
        </p:grpSpPr>
        <p:sp>
          <p:nvSpPr>
            <p:cNvPr id="6462" name="Google Shape;6462;p6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1" name="Google Shape;6471;p64"/>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72" name="Google Shape;6472;p64"/>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76" name="Shape 6476"/>
        <p:cNvGrpSpPr/>
        <p:nvPr/>
      </p:nvGrpSpPr>
      <p:grpSpPr>
        <a:xfrm>
          <a:off x="0" y="0"/>
          <a:ext cx="0" cy="0"/>
          <a:chOff x="0" y="0"/>
          <a:chExt cx="0" cy="0"/>
        </a:xfrm>
      </p:grpSpPr>
      <p:grpSp>
        <p:nvGrpSpPr>
          <p:cNvPr id="6477" name="Google Shape;6477;p65"/>
          <p:cNvGrpSpPr/>
          <p:nvPr/>
        </p:nvGrpSpPr>
        <p:grpSpPr>
          <a:xfrm>
            <a:off x="866775" y="1386849"/>
            <a:ext cx="276003" cy="357300"/>
            <a:chOff x="-50469125" y="3183175"/>
            <a:chExt cx="233150" cy="301825"/>
          </a:xfrm>
        </p:grpSpPr>
        <p:sp>
          <p:nvSpPr>
            <p:cNvPr id="6478" name="Google Shape;6478;p6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65"/>
          <p:cNvGrpSpPr/>
          <p:nvPr/>
        </p:nvGrpSpPr>
        <p:grpSpPr>
          <a:xfrm>
            <a:off x="826674" y="1822251"/>
            <a:ext cx="356205" cy="355288"/>
            <a:chOff x="-50504575" y="3550975"/>
            <a:chExt cx="300900" cy="300125"/>
          </a:xfrm>
        </p:grpSpPr>
        <p:sp>
          <p:nvSpPr>
            <p:cNvPr id="6482" name="Google Shape;6482;p6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65"/>
          <p:cNvGrpSpPr/>
          <p:nvPr/>
        </p:nvGrpSpPr>
        <p:grpSpPr>
          <a:xfrm>
            <a:off x="826674" y="2260493"/>
            <a:ext cx="356205" cy="354341"/>
            <a:chOff x="-50503000" y="3921175"/>
            <a:chExt cx="300900" cy="299325"/>
          </a:xfrm>
        </p:grpSpPr>
        <p:sp>
          <p:nvSpPr>
            <p:cNvPr id="6487" name="Google Shape;6487;p6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65"/>
          <p:cNvGrpSpPr/>
          <p:nvPr/>
        </p:nvGrpSpPr>
        <p:grpSpPr>
          <a:xfrm>
            <a:off x="3030727" y="1406411"/>
            <a:ext cx="355258" cy="356205"/>
            <a:chOff x="-48630025" y="3199700"/>
            <a:chExt cx="300100" cy="300900"/>
          </a:xfrm>
        </p:grpSpPr>
        <p:sp>
          <p:nvSpPr>
            <p:cNvPr id="6493" name="Google Shape;6493;p6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65"/>
          <p:cNvGrpSpPr/>
          <p:nvPr/>
        </p:nvGrpSpPr>
        <p:grpSpPr>
          <a:xfrm>
            <a:off x="3030727" y="1843707"/>
            <a:ext cx="355258" cy="355258"/>
            <a:chOff x="-48630025" y="3569100"/>
            <a:chExt cx="300100" cy="300100"/>
          </a:xfrm>
        </p:grpSpPr>
        <p:sp>
          <p:nvSpPr>
            <p:cNvPr id="6497" name="Google Shape;6497;p6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5"/>
          <p:cNvGrpSpPr/>
          <p:nvPr/>
        </p:nvGrpSpPr>
        <p:grpSpPr>
          <a:xfrm>
            <a:off x="3031201" y="2281003"/>
            <a:ext cx="354311" cy="353394"/>
            <a:chOff x="-48629225" y="3938500"/>
            <a:chExt cx="299300" cy="298525"/>
          </a:xfrm>
        </p:grpSpPr>
        <p:sp>
          <p:nvSpPr>
            <p:cNvPr id="6508" name="Google Shape;6508;p6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65"/>
          <p:cNvGrpSpPr/>
          <p:nvPr/>
        </p:nvGrpSpPr>
        <p:grpSpPr>
          <a:xfrm>
            <a:off x="1766604" y="2752344"/>
            <a:ext cx="311458" cy="354341"/>
            <a:chOff x="-46762575" y="3200500"/>
            <a:chExt cx="263100" cy="299325"/>
          </a:xfrm>
        </p:grpSpPr>
        <p:sp>
          <p:nvSpPr>
            <p:cNvPr id="6513" name="Google Shape;6513;p6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5"/>
          <p:cNvGrpSpPr/>
          <p:nvPr/>
        </p:nvGrpSpPr>
        <p:grpSpPr>
          <a:xfrm>
            <a:off x="1744689" y="3211066"/>
            <a:ext cx="355288" cy="312375"/>
            <a:chOff x="-46779900" y="3588000"/>
            <a:chExt cx="300125" cy="263875"/>
          </a:xfrm>
        </p:grpSpPr>
        <p:sp>
          <p:nvSpPr>
            <p:cNvPr id="6519" name="Google Shape;6519;p6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5"/>
          <p:cNvGrpSpPr/>
          <p:nvPr/>
        </p:nvGrpSpPr>
        <p:grpSpPr>
          <a:xfrm>
            <a:off x="1745162" y="3625988"/>
            <a:ext cx="354341" cy="353394"/>
            <a:chOff x="-46779100" y="3938500"/>
            <a:chExt cx="299325" cy="298525"/>
          </a:xfrm>
        </p:grpSpPr>
        <p:sp>
          <p:nvSpPr>
            <p:cNvPr id="6524" name="Google Shape;6524;p6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5"/>
          <p:cNvGrpSpPr/>
          <p:nvPr/>
        </p:nvGrpSpPr>
        <p:grpSpPr>
          <a:xfrm>
            <a:off x="3952900" y="2758855"/>
            <a:ext cx="355258" cy="355288"/>
            <a:chOff x="-44924250" y="3206000"/>
            <a:chExt cx="300100" cy="300125"/>
          </a:xfrm>
        </p:grpSpPr>
        <p:sp>
          <p:nvSpPr>
            <p:cNvPr id="6527" name="Google Shape;6527;p6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5"/>
          <p:cNvGrpSpPr/>
          <p:nvPr/>
        </p:nvGrpSpPr>
        <p:grpSpPr>
          <a:xfrm>
            <a:off x="1267386" y="1386849"/>
            <a:ext cx="355258" cy="355258"/>
            <a:chOff x="-50134375" y="3183175"/>
            <a:chExt cx="300100" cy="300100"/>
          </a:xfrm>
        </p:grpSpPr>
        <p:sp>
          <p:nvSpPr>
            <p:cNvPr id="6533" name="Google Shape;6533;p6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65"/>
          <p:cNvGrpSpPr/>
          <p:nvPr/>
        </p:nvGrpSpPr>
        <p:grpSpPr>
          <a:xfrm>
            <a:off x="1267386" y="1822251"/>
            <a:ext cx="355258" cy="355288"/>
            <a:chOff x="-50134375" y="3550975"/>
            <a:chExt cx="300100" cy="300125"/>
          </a:xfrm>
        </p:grpSpPr>
        <p:sp>
          <p:nvSpPr>
            <p:cNvPr id="6544" name="Google Shape;6544;p6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65"/>
          <p:cNvGrpSpPr/>
          <p:nvPr/>
        </p:nvGrpSpPr>
        <p:grpSpPr>
          <a:xfrm>
            <a:off x="1267386" y="2259783"/>
            <a:ext cx="355258" cy="355051"/>
            <a:chOff x="-50134375" y="3920575"/>
            <a:chExt cx="300100" cy="299925"/>
          </a:xfrm>
        </p:grpSpPr>
        <p:sp>
          <p:nvSpPr>
            <p:cNvPr id="6547" name="Google Shape;6547;p6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5"/>
          <p:cNvGrpSpPr/>
          <p:nvPr/>
        </p:nvGrpSpPr>
        <p:grpSpPr>
          <a:xfrm>
            <a:off x="3478110" y="1407358"/>
            <a:ext cx="357123" cy="355258"/>
            <a:chOff x="-48262200" y="3200500"/>
            <a:chExt cx="301675" cy="300100"/>
          </a:xfrm>
        </p:grpSpPr>
        <p:sp>
          <p:nvSpPr>
            <p:cNvPr id="6551" name="Google Shape;6551;p6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65"/>
          <p:cNvGrpSpPr/>
          <p:nvPr/>
        </p:nvGrpSpPr>
        <p:grpSpPr>
          <a:xfrm>
            <a:off x="3507483" y="1844447"/>
            <a:ext cx="298377" cy="354519"/>
            <a:chOff x="-48233050" y="3569725"/>
            <a:chExt cx="252050" cy="299475"/>
          </a:xfrm>
        </p:grpSpPr>
        <p:sp>
          <p:nvSpPr>
            <p:cNvPr id="6561" name="Google Shape;6561;p6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65"/>
          <p:cNvGrpSpPr/>
          <p:nvPr/>
        </p:nvGrpSpPr>
        <p:grpSpPr>
          <a:xfrm>
            <a:off x="3531248" y="2278191"/>
            <a:ext cx="250847" cy="358070"/>
            <a:chOff x="-48216525" y="3936125"/>
            <a:chExt cx="211900" cy="302475"/>
          </a:xfrm>
        </p:grpSpPr>
        <p:sp>
          <p:nvSpPr>
            <p:cNvPr id="6565" name="Google Shape;6565;p6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65"/>
          <p:cNvGrpSpPr/>
          <p:nvPr/>
        </p:nvGrpSpPr>
        <p:grpSpPr>
          <a:xfrm>
            <a:off x="2186966" y="2753261"/>
            <a:ext cx="355258" cy="355288"/>
            <a:chOff x="-46410500" y="3201275"/>
            <a:chExt cx="300100" cy="300125"/>
          </a:xfrm>
        </p:grpSpPr>
        <p:sp>
          <p:nvSpPr>
            <p:cNvPr id="6570" name="Google Shape;6570;p6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5"/>
          <p:cNvGrpSpPr/>
          <p:nvPr/>
        </p:nvGrpSpPr>
        <p:grpSpPr>
          <a:xfrm>
            <a:off x="2186966" y="3188692"/>
            <a:ext cx="355258" cy="356205"/>
            <a:chOff x="-46409700" y="3569100"/>
            <a:chExt cx="300100" cy="300900"/>
          </a:xfrm>
        </p:grpSpPr>
        <p:sp>
          <p:nvSpPr>
            <p:cNvPr id="6576" name="Google Shape;6576;p6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65"/>
          <p:cNvGrpSpPr/>
          <p:nvPr/>
        </p:nvGrpSpPr>
        <p:grpSpPr>
          <a:xfrm>
            <a:off x="2174847" y="3624124"/>
            <a:ext cx="379497" cy="358070"/>
            <a:chOff x="-46422300" y="3936925"/>
            <a:chExt cx="320575" cy="302475"/>
          </a:xfrm>
        </p:grpSpPr>
        <p:sp>
          <p:nvSpPr>
            <p:cNvPr id="6582" name="Google Shape;6582;p6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65"/>
          <p:cNvGrpSpPr/>
          <p:nvPr/>
        </p:nvGrpSpPr>
        <p:grpSpPr>
          <a:xfrm>
            <a:off x="3952426" y="3178452"/>
            <a:ext cx="356205" cy="355258"/>
            <a:chOff x="-44914800" y="3560450"/>
            <a:chExt cx="300900" cy="300100"/>
          </a:xfrm>
        </p:grpSpPr>
        <p:sp>
          <p:nvSpPr>
            <p:cNvPr id="6585" name="Google Shape;6585;p6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65"/>
          <p:cNvGrpSpPr/>
          <p:nvPr/>
        </p:nvGrpSpPr>
        <p:grpSpPr>
          <a:xfrm>
            <a:off x="1707478" y="1387086"/>
            <a:ext cx="354311" cy="354104"/>
            <a:chOff x="-49764975" y="3183375"/>
            <a:chExt cx="299300" cy="299125"/>
          </a:xfrm>
        </p:grpSpPr>
        <p:sp>
          <p:nvSpPr>
            <p:cNvPr id="6591" name="Google Shape;6591;p6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65"/>
          <p:cNvGrpSpPr/>
          <p:nvPr/>
        </p:nvGrpSpPr>
        <p:grpSpPr>
          <a:xfrm>
            <a:off x="1707478" y="1822547"/>
            <a:ext cx="354311" cy="355909"/>
            <a:chOff x="-49764975" y="3551225"/>
            <a:chExt cx="299300" cy="300650"/>
          </a:xfrm>
        </p:grpSpPr>
        <p:sp>
          <p:nvSpPr>
            <p:cNvPr id="6601" name="Google Shape;6601;p6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5"/>
          <p:cNvGrpSpPr/>
          <p:nvPr/>
        </p:nvGrpSpPr>
        <p:grpSpPr>
          <a:xfrm>
            <a:off x="1705140" y="2259310"/>
            <a:ext cx="358987" cy="355525"/>
            <a:chOff x="-49766550" y="3920175"/>
            <a:chExt cx="303250" cy="300325"/>
          </a:xfrm>
        </p:grpSpPr>
        <p:sp>
          <p:nvSpPr>
            <p:cNvPr id="6613" name="Google Shape;6613;p6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65"/>
          <p:cNvGrpSpPr/>
          <p:nvPr/>
        </p:nvGrpSpPr>
        <p:grpSpPr>
          <a:xfrm>
            <a:off x="3920671" y="1407358"/>
            <a:ext cx="357123" cy="354341"/>
            <a:chOff x="-47892800" y="3200500"/>
            <a:chExt cx="301675" cy="299325"/>
          </a:xfrm>
        </p:grpSpPr>
        <p:sp>
          <p:nvSpPr>
            <p:cNvPr id="6618" name="Google Shape;6618;p6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65"/>
          <p:cNvGrpSpPr/>
          <p:nvPr/>
        </p:nvGrpSpPr>
        <p:grpSpPr>
          <a:xfrm>
            <a:off x="3984537" y="1843707"/>
            <a:ext cx="229391" cy="355258"/>
            <a:chOff x="-47839250" y="3569100"/>
            <a:chExt cx="193775" cy="300100"/>
          </a:xfrm>
        </p:grpSpPr>
        <p:sp>
          <p:nvSpPr>
            <p:cNvPr id="6625" name="Google Shape;6625;p6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65"/>
          <p:cNvGrpSpPr/>
          <p:nvPr/>
        </p:nvGrpSpPr>
        <p:grpSpPr>
          <a:xfrm>
            <a:off x="3921603" y="2280056"/>
            <a:ext cx="355258" cy="356205"/>
            <a:chOff x="-47892800" y="3937700"/>
            <a:chExt cx="300100" cy="300900"/>
          </a:xfrm>
        </p:grpSpPr>
        <p:sp>
          <p:nvSpPr>
            <p:cNvPr id="6632" name="Google Shape;6632;p6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5"/>
          <p:cNvGrpSpPr/>
          <p:nvPr/>
        </p:nvGrpSpPr>
        <p:grpSpPr>
          <a:xfrm>
            <a:off x="2626898" y="2773770"/>
            <a:ext cx="355258" cy="311458"/>
            <a:chOff x="-46042675" y="3218600"/>
            <a:chExt cx="300100" cy="263100"/>
          </a:xfrm>
        </p:grpSpPr>
        <p:sp>
          <p:nvSpPr>
            <p:cNvPr id="6641" name="Google Shape;6641;p6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65"/>
          <p:cNvGrpSpPr/>
          <p:nvPr/>
        </p:nvGrpSpPr>
        <p:grpSpPr>
          <a:xfrm>
            <a:off x="2626898" y="3188219"/>
            <a:ext cx="355258" cy="323118"/>
            <a:chOff x="-46042675" y="3568700"/>
            <a:chExt cx="300100" cy="272950"/>
          </a:xfrm>
        </p:grpSpPr>
        <p:sp>
          <p:nvSpPr>
            <p:cNvPr id="6648" name="Google Shape;6648;p6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65"/>
          <p:cNvGrpSpPr/>
          <p:nvPr/>
        </p:nvGrpSpPr>
        <p:grpSpPr>
          <a:xfrm>
            <a:off x="2668849" y="3625189"/>
            <a:ext cx="271357" cy="356057"/>
            <a:chOff x="-46007225" y="3937825"/>
            <a:chExt cx="229225" cy="300775"/>
          </a:xfrm>
        </p:grpSpPr>
        <p:sp>
          <p:nvSpPr>
            <p:cNvPr id="6653" name="Google Shape;6653;p6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65"/>
          <p:cNvGrpSpPr/>
          <p:nvPr/>
        </p:nvGrpSpPr>
        <p:grpSpPr>
          <a:xfrm>
            <a:off x="3974341" y="3615275"/>
            <a:ext cx="312375" cy="357596"/>
            <a:chOff x="-44895900" y="3929450"/>
            <a:chExt cx="263875" cy="302075"/>
          </a:xfrm>
        </p:grpSpPr>
        <p:sp>
          <p:nvSpPr>
            <p:cNvPr id="6664" name="Google Shape;6664;p6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5"/>
          <p:cNvGrpSpPr/>
          <p:nvPr/>
        </p:nvGrpSpPr>
        <p:grpSpPr>
          <a:xfrm>
            <a:off x="2148160" y="1398036"/>
            <a:ext cx="356205" cy="332885"/>
            <a:chOff x="-49397175" y="3192625"/>
            <a:chExt cx="300900" cy="281200"/>
          </a:xfrm>
        </p:grpSpPr>
        <p:sp>
          <p:nvSpPr>
            <p:cNvPr id="6671" name="Google Shape;6671;p6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5"/>
          <p:cNvGrpSpPr/>
          <p:nvPr/>
        </p:nvGrpSpPr>
        <p:grpSpPr>
          <a:xfrm>
            <a:off x="2174263" y="1822251"/>
            <a:ext cx="304000" cy="356205"/>
            <a:chOff x="-49375900" y="3550975"/>
            <a:chExt cx="256800" cy="300900"/>
          </a:xfrm>
        </p:grpSpPr>
        <p:sp>
          <p:nvSpPr>
            <p:cNvPr id="6679" name="Google Shape;6679;p6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5"/>
          <p:cNvGrpSpPr/>
          <p:nvPr/>
        </p:nvGrpSpPr>
        <p:grpSpPr>
          <a:xfrm>
            <a:off x="2169616" y="2259546"/>
            <a:ext cx="313293" cy="356205"/>
            <a:chOff x="-49378250" y="3920375"/>
            <a:chExt cx="264650" cy="300900"/>
          </a:xfrm>
        </p:grpSpPr>
        <p:sp>
          <p:nvSpPr>
            <p:cNvPr id="6691" name="Google Shape;6691;p6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5"/>
          <p:cNvGrpSpPr/>
          <p:nvPr/>
        </p:nvGrpSpPr>
        <p:grpSpPr>
          <a:xfrm>
            <a:off x="888604" y="2752344"/>
            <a:ext cx="312375" cy="357123"/>
            <a:chOff x="-47505300" y="3200500"/>
            <a:chExt cx="263875" cy="301675"/>
          </a:xfrm>
        </p:grpSpPr>
        <p:sp>
          <p:nvSpPr>
            <p:cNvPr id="6699" name="Google Shape;6699;p6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65"/>
          <p:cNvGrpSpPr/>
          <p:nvPr/>
        </p:nvGrpSpPr>
        <p:grpSpPr>
          <a:xfrm>
            <a:off x="866704" y="3188692"/>
            <a:ext cx="356176" cy="355051"/>
            <a:chOff x="-47524975" y="3569100"/>
            <a:chExt cx="300875" cy="299925"/>
          </a:xfrm>
        </p:grpSpPr>
        <p:sp>
          <p:nvSpPr>
            <p:cNvPr id="6713" name="Google Shape;6713;p6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65"/>
          <p:cNvGrpSpPr/>
          <p:nvPr/>
        </p:nvGrpSpPr>
        <p:grpSpPr>
          <a:xfrm>
            <a:off x="867162" y="3667954"/>
            <a:ext cx="355258" cy="270410"/>
            <a:chOff x="-47523400" y="3973950"/>
            <a:chExt cx="300100" cy="228425"/>
          </a:xfrm>
        </p:grpSpPr>
        <p:sp>
          <p:nvSpPr>
            <p:cNvPr id="6719" name="Google Shape;6719;p6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65"/>
          <p:cNvGrpSpPr/>
          <p:nvPr/>
        </p:nvGrpSpPr>
        <p:grpSpPr>
          <a:xfrm>
            <a:off x="3072283" y="2750953"/>
            <a:ext cx="354341" cy="357596"/>
            <a:chOff x="-45673275" y="3199325"/>
            <a:chExt cx="299325" cy="302075"/>
          </a:xfrm>
        </p:grpSpPr>
        <p:sp>
          <p:nvSpPr>
            <p:cNvPr id="6725" name="Google Shape;6725;p6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65"/>
          <p:cNvGrpSpPr/>
          <p:nvPr/>
        </p:nvGrpSpPr>
        <p:grpSpPr>
          <a:xfrm>
            <a:off x="3071351" y="3209202"/>
            <a:ext cx="356205" cy="314240"/>
            <a:chOff x="-45674075" y="3586425"/>
            <a:chExt cx="300900" cy="265450"/>
          </a:xfrm>
        </p:grpSpPr>
        <p:sp>
          <p:nvSpPr>
            <p:cNvPr id="6729" name="Google Shape;6729;p6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65"/>
          <p:cNvGrpSpPr/>
          <p:nvPr/>
        </p:nvGrpSpPr>
        <p:grpSpPr>
          <a:xfrm>
            <a:off x="3072283" y="3625041"/>
            <a:ext cx="354341" cy="356205"/>
            <a:chOff x="-45673275" y="3937700"/>
            <a:chExt cx="299325" cy="300900"/>
          </a:xfrm>
        </p:grpSpPr>
        <p:sp>
          <p:nvSpPr>
            <p:cNvPr id="6732" name="Google Shape;6732;p6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65"/>
          <p:cNvGrpSpPr/>
          <p:nvPr/>
        </p:nvGrpSpPr>
        <p:grpSpPr>
          <a:xfrm>
            <a:off x="2186449" y="4117825"/>
            <a:ext cx="356205" cy="356205"/>
            <a:chOff x="-44512325" y="3176075"/>
            <a:chExt cx="300900" cy="300900"/>
          </a:xfrm>
        </p:grpSpPr>
        <p:sp>
          <p:nvSpPr>
            <p:cNvPr id="6739" name="Google Shape;6739;p6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65"/>
          <p:cNvGrpSpPr/>
          <p:nvPr/>
        </p:nvGrpSpPr>
        <p:grpSpPr>
          <a:xfrm>
            <a:off x="2589789" y="1386849"/>
            <a:ext cx="354341" cy="354341"/>
            <a:chOff x="-49027775" y="3183175"/>
            <a:chExt cx="299325" cy="299325"/>
          </a:xfrm>
        </p:grpSpPr>
        <p:sp>
          <p:nvSpPr>
            <p:cNvPr id="6743" name="Google Shape;6743;p6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5"/>
          <p:cNvGrpSpPr/>
          <p:nvPr/>
        </p:nvGrpSpPr>
        <p:grpSpPr>
          <a:xfrm>
            <a:off x="2589330" y="1822251"/>
            <a:ext cx="355258" cy="357152"/>
            <a:chOff x="-49027775" y="3550975"/>
            <a:chExt cx="300100" cy="301700"/>
          </a:xfrm>
        </p:grpSpPr>
        <p:sp>
          <p:nvSpPr>
            <p:cNvPr id="6748" name="Google Shape;6748;p6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65"/>
          <p:cNvGrpSpPr/>
          <p:nvPr/>
        </p:nvGrpSpPr>
        <p:grpSpPr>
          <a:xfrm>
            <a:off x="2587406" y="2259310"/>
            <a:ext cx="359106" cy="355525"/>
            <a:chOff x="-49031025" y="3920175"/>
            <a:chExt cx="303350" cy="300325"/>
          </a:xfrm>
        </p:grpSpPr>
        <p:sp>
          <p:nvSpPr>
            <p:cNvPr id="6759" name="Google Shape;6759;p6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65"/>
          <p:cNvGrpSpPr/>
          <p:nvPr/>
        </p:nvGrpSpPr>
        <p:grpSpPr>
          <a:xfrm>
            <a:off x="1303511" y="2752344"/>
            <a:ext cx="356176" cy="354341"/>
            <a:chOff x="-47155575" y="3200500"/>
            <a:chExt cx="300875" cy="299325"/>
          </a:xfrm>
        </p:grpSpPr>
        <p:sp>
          <p:nvSpPr>
            <p:cNvPr id="6766" name="Google Shape;6766;p6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65"/>
          <p:cNvGrpSpPr/>
          <p:nvPr/>
        </p:nvGrpSpPr>
        <p:grpSpPr>
          <a:xfrm>
            <a:off x="1303970" y="3188692"/>
            <a:ext cx="355258" cy="355258"/>
            <a:chOff x="-47154800" y="3569100"/>
            <a:chExt cx="300100" cy="300100"/>
          </a:xfrm>
        </p:grpSpPr>
        <p:sp>
          <p:nvSpPr>
            <p:cNvPr id="6773" name="Google Shape;6773;p6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5"/>
          <p:cNvGrpSpPr/>
          <p:nvPr/>
        </p:nvGrpSpPr>
        <p:grpSpPr>
          <a:xfrm>
            <a:off x="1304443" y="3626905"/>
            <a:ext cx="354311" cy="353423"/>
            <a:chOff x="-47154000" y="3939275"/>
            <a:chExt cx="299300" cy="298550"/>
          </a:xfrm>
        </p:grpSpPr>
        <p:sp>
          <p:nvSpPr>
            <p:cNvPr id="6780" name="Google Shape;6780;p6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5"/>
          <p:cNvGrpSpPr/>
          <p:nvPr/>
        </p:nvGrpSpPr>
        <p:grpSpPr>
          <a:xfrm>
            <a:off x="3529733" y="2752344"/>
            <a:ext cx="312375" cy="354341"/>
            <a:chOff x="-45286550" y="3200500"/>
            <a:chExt cx="263875" cy="299325"/>
          </a:xfrm>
        </p:grpSpPr>
        <p:sp>
          <p:nvSpPr>
            <p:cNvPr id="6785" name="Google Shape;6785;p6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65"/>
          <p:cNvGrpSpPr/>
          <p:nvPr/>
        </p:nvGrpSpPr>
        <p:grpSpPr>
          <a:xfrm>
            <a:off x="3529733" y="3189639"/>
            <a:ext cx="312375" cy="354311"/>
            <a:chOff x="-45286550" y="3569900"/>
            <a:chExt cx="263875" cy="299300"/>
          </a:xfrm>
        </p:grpSpPr>
        <p:sp>
          <p:nvSpPr>
            <p:cNvPr id="6789" name="Google Shape;6789;p6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5"/>
          <p:cNvGrpSpPr/>
          <p:nvPr/>
        </p:nvGrpSpPr>
        <p:grpSpPr>
          <a:xfrm>
            <a:off x="3540920" y="3625988"/>
            <a:ext cx="290001" cy="355258"/>
            <a:chOff x="-45277900" y="3938500"/>
            <a:chExt cx="244975" cy="300100"/>
          </a:xfrm>
        </p:grpSpPr>
        <p:sp>
          <p:nvSpPr>
            <p:cNvPr id="6796" name="Google Shape;6796;p6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65"/>
          <p:cNvGrpSpPr/>
          <p:nvPr/>
        </p:nvGrpSpPr>
        <p:grpSpPr>
          <a:xfrm>
            <a:off x="2626869" y="4095090"/>
            <a:ext cx="355258" cy="355258"/>
            <a:chOff x="-44502875" y="3576975"/>
            <a:chExt cx="300100" cy="300100"/>
          </a:xfrm>
        </p:grpSpPr>
        <p:sp>
          <p:nvSpPr>
            <p:cNvPr id="6801" name="Google Shape;6801;p6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65"/>
          <p:cNvGrpSpPr/>
          <p:nvPr/>
        </p:nvGrpSpPr>
        <p:grpSpPr>
          <a:xfrm>
            <a:off x="4835456" y="1828361"/>
            <a:ext cx="356196" cy="354670"/>
            <a:chOff x="-13946200" y="3647075"/>
            <a:chExt cx="353650" cy="352100"/>
          </a:xfrm>
        </p:grpSpPr>
        <p:sp>
          <p:nvSpPr>
            <p:cNvPr id="6805" name="Google Shape;6805;p6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65"/>
          <p:cNvGrpSpPr/>
          <p:nvPr/>
        </p:nvGrpSpPr>
        <p:grpSpPr>
          <a:xfrm>
            <a:off x="6618849" y="1387844"/>
            <a:ext cx="357002" cy="354267"/>
            <a:chOff x="-12163025" y="3214275"/>
            <a:chExt cx="354450" cy="351700"/>
          </a:xfrm>
        </p:grpSpPr>
        <p:sp>
          <p:nvSpPr>
            <p:cNvPr id="6812" name="Google Shape;6812;p6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65"/>
          <p:cNvGrpSpPr/>
          <p:nvPr/>
        </p:nvGrpSpPr>
        <p:grpSpPr>
          <a:xfrm>
            <a:off x="6619629" y="1827581"/>
            <a:ext cx="355441" cy="356232"/>
            <a:chOff x="-12160675" y="3647875"/>
            <a:chExt cx="352900" cy="353650"/>
          </a:xfrm>
        </p:grpSpPr>
        <p:sp>
          <p:nvSpPr>
            <p:cNvPr id="6816" name="Google Shape;6816;p6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5"/>
          <p:cNvGrpSpPr/>
          <p:nvPr/>
        </p:nvGrpSpPr>
        <p:grpSpPr>
          <a:xfrm>
            <a:off x="6630345" y="2272036"/>
            <a:ext cx="354635" cy="356232"/>
            <a:chOff x="-12160675" y="4081850"/>
            <a:chExt cx="352100" cy="353650"/>
          </a:xfrm>
        </p:grpSpPr>
        <p:sp>
          <p:nvSpPr>
            <p:cNvPr id="6824" name="Google Shape;6824;p6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65"/>
          <p:cNvGrpSpPr/>
          <p:nvPr/>
        </p:nvGrpSpPr>
        <p:grpSpPr>
          <a:xfrm>
            <a:off x="4835311" y="2746480"/>
            <a:ext cx="355416" cy="355652"/>
            <a:chOff x="-10391650" y="3180600"/>
            <a:chExt cx="352875" cy="353075"/>
          </a:xfrm>
        </p:grpSpPr>
        <p:sp>
          <p:nvSpPr>
            <p:cNvPr id="6831" name="Google Shape;6831;p6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65"/>
          <p:cNvGrpSpPr/>
          <p:nvPr/>
        </p:nvGrpSpPr>
        <p:grpSpPr>
          <a:xfrm>
            <a:off x="4835310" y="3223278"/>
            <a:ext cx="354635" cy="353890"/>
            <a:chOff x="-10390875" y="3616350"/>
            <a:chExt cx="352100" cy="351325"/>
          </a:xfrm>
        </p:grpSpPr>
        <p:sp>
          <p:nvSpPr>
            <p:cNvPr id="6838" name="Google Shape;6838;p6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65"/>
          <p:cNvGrpSpPr/>
          <p:nvPr/>
        </p:nvGrpSpPr>
        <p:grpSpPr>
          <a:xfrm>
            <a:off x="7502285" y="2747943"/>
            <a:ext cx="312585" cy="354670"/>
            <a:chOff x="-10370400" y="4049550"/>
            <a:chExt cx="310350" cy="352100"/>
          </a:xfrm>
        </p:grpSpPr>
        <p:sp>
          <p:nvSpPr>
            <p:cNvPr id="6842" name="Google Shape;6842;p6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5"/>
          <p:cNvGrpSpPr/>
          <p:nvPr/>
        </p:nvGrpSpPr>
        <p:grpSpPr>
          <a:xfrm>
            <a:off x="6606541" y="2746884"/>
            <a:ext cx="379236" cy="354847"/>
            <a:chOff x="-8674650" y="3210975"/>
            <a:chExt cx="376525" cy="352275"/>
          </a:xfrm>
        </p:grpSpPr>
        <p:sp>
          <p:nvSpPr>
            <p:cNvPr id="6848" name="Google Shape;6848;p6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65"/>
          <p:cNvGrpSpPr/>
          <p:nvPr/>
        </p:nvGrpSpPr>
        <p:grpSpPr>
          <a:xfrm>
            <a:off x="5278038" y="1828361"/>
            <a:ext cx="356221" cy="354670"/>
            <a:chOff x="-13512225" y="3647075"/>
            <a:chExt cx="353675" cy="352100"/>
          </a:xfrm>
        </p:grpSpPr>
        <p:sp>
          <p:nvSpPr>
            <p:cNvPr id="6855" name="Google Shape;6855;p6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65"/>
          <p:cNvGrpSpPr/>
          <p:nvPr/>
        </p:nvGrpSpPr>
        <p:grpSpPr>
          <a:xfrm>
            <a:off x="5288351" y="2272427"/>
            <a:ext cx="356221" cy="355451"/>
            <a:chOff x="-13512225" y="4080275"/>
            <a:chExt cx="353675" cy="352875"/>
          </a:xfrm>
        </p:grpSpPr>
        <p:sp>
          <p:nvSpPr>
            <p:cNvPr id="6866" name="Google Shape;6866;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5"/>
          <p:cNvGrpSpPr/>
          <p:nvPr/>
        </p:nvGrpSpPr>
        <p:grpSpPr>
          <a:xfrm>
            <a:off x="7061431" y="1419788"/>
            <a:ext cx="356196" cy="290379"/>
            <a:chOff x="-11728250" y="3245400"/>
            <a:chExt cx="353650" cy="288275"/>
          </a:xfrm>
        </p:grpSpPr>
        <p:sp>
          <p:nvSpPr>
            <p:cNvPr id="6878" name="Google Shape;6878;p6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65"/>
          <p:cNvGrpSpPr/>
          <p:nvPr/>
        </p:nvGrpSpPr>
        <p:grpSpPr>
          <a:xfrm>
            <a:off x="7093939" y="2272427"/>
            <a:ext cx="311804" cy="355451"/>
            <a:chOff x="-11703850" y="4081850"/>
            <a:chExt cx="309575" cy="352875"/>
          </a:xfrm>
        </p:grpSpPr>
        <p:sp>
          <p:nvSpPr>
            <p:cNvPr id="6884" name="Google Shape;6884;p6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65"/>
          <p:cNvGrpSpPr/>
          <p:nvPr/>
        </p:nvGrpSpPr>
        <p:grpSpPr>
          <a:xfrm>
            <a:off x="5282595" y="2746580"/>
            <a:ext cx="357002" cy="355451"/>
            <a:chOff x="-9958475" y="3180025"/>
            <a:chExt cx="354450" cy="352875"/>
          </a:xfrm>
        </p:grpSpPr>
        <p:sp>
          <p:nvSpPr>
            <p:cNvPr id="6893" name="Google Shape;6893;p6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65"/>
          <p:cNvGrpSpPr/>
          <p:nvPr/>
        </p:nvGrpSpPr>
        <p:grpSpPr>
          <a:xfrm>
            <a:off x="5291722" y="3222561"/>
            <a:ext cx="337966" cy="355325"/>
            <a:chOff x="-9949025" y="3615575"/>
            <a:chExt cx="335550" cy="352750"/>
          </a:xfrm>
        </p:grpSpPr>
        <p:sp>
          <p:nvSpPr>
            <p:cNvPr id="6897" name="Google Shape;6897;p6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5"/>
          <p:cNvGrpSpPr/>
          <p:nvPr/>
        </p:nvGrpSpPr>
        <p:grpSpPr>
          <a:xfrm>
            <a:off x="7926568" y="2746067"/>
            <a:ext cx="360175" cy="358423"/>
            <a:chOff x="-9961625" y="4048175"/>
            <a:chExt cx="357600" cy="355825"/>
          </a:xfrm>
        </p:grpSpPr>
        <p:sp>
          <p:nvSpPr>
            <p:cNvPr id="6901" name="Google Shape;6901;p6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65"/>
          <p:cNvGrpSpPr/>
          <p:nvPr/>
        </p:nvGrpSpPr>
        <p:grpSpPr>
          <a:xfrm>
            <a:off x="6613289" y="3221579"/>
            <a:ext cx="364959" cy="357289"/>
            <a:chOff x="-8680950" y="3624225"/>
            <a:chExt cx="362350" cy="354700"/>
          </a:xfrm>
        </p:grpSpPr>
        <p:sp>
          <p:nvSpPr>
            <p:cNvPr id="6908" name="Google Shape;6908;p6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5"/>
          <p:cNvGrpSpPr/>
          <p:nvPr/>
        </p:nvGrpSpPr>
        <p:grpSpPr>
          <a:xfrm>
            <a:off x="5749533" y="1387239"/>
            <a:ext cx="313365" cy="355476"/>
            <a:chOff x="-13056975" y="3212300"/>
            <a:chExt cx="311125" cy="352900"/>
          </a:xfrm>
        </p:grpSpPr>
        <p:sp>
          <p:nvSpPr>
            <p:cNvPr id="6915" name="Google Shape;6915;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65"/>
          <p:cNvGrpSpPr/>
          <p:nvPr/>
        </p:nvGrpSpPr>
        <p:grpSpPr>
          <a:xfrm>
            <a:off x="5726921" y="1828034"/>
            <a:ext cx="358588" cy="355325"/>
            <a:chOff x="-13077450" y="3647075"/>
            <a:chExt cx="356025" cy="352750"/>
          </a:xfrm>
        </p:grpSpPr>
        <p:sp>
          <p:nvSpPr>
            <p:cNvPr id="6920" name="Google Shape;6920;p6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65"/>
          <p:cNvGrpSpPr/>
          <p:nvPr/>
        </p:nvGrpSpPr>
        <p:grpSpPr>
          <a:xfrm>
            <a:off x="5738027" y="2271633"/>
            <a:ext cx="357002" cy="357037"/>
            <a:chOff x="-13079025" y="4079475"/>
            <a:chExt cx="354450" cy="354450"/>
          </a:xfrm>
        </p:grpSpPr>
        <p:sp>
          <p:nvSpPr>
            <p:cNvPr id="6924" name="Google Shape;6924;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5"/>
          <p:cNvGrpSpPr/>
          <p:nvPr/>
        </p:nvGrpSpPr>
        <p:grpSpPr>
          <a:xfrm>
            <a:off x="7511094" y="1387642"/>
            <a:ext cx="356221" cy="354670"/>
            <a:chOff x="-11292700" y="3213875"/>
            <a:chExt cx="353675" cy="352100"/>
          </a:xfrm>
        </p:grpSpPr>
        <p:sp>
          <p:nvSpPr>
            <p:cNvPr id="6929" name="Google Shape;6929;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5"/>
          <p:cNvGrpSpPr/>
          <p:nvPr/>
        </p:nvGrpSpPr>
        <p:grpSpPr>
          <a:xfrm>
            <a:off x="7505152" y="1827581"/>
            <a:ext cx="368106" cy="356232"/>
            <a:chOff x="-11299000" y="3647875"/>
            <a:chExt cx="365475" cy="353650"/>
          </a:xfrm>
        </p:grpSpPr>
        <p:sp>
          <p:nvSpPr>
            <p:cNvPr id="6937" name="Google Shape;6937;p6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65"/>
          <p:cNvGrpSpPr/>
          <p:nvPr/>
        </p:nvGrpSpPr>
        <p:grpSpPr>
          <a:xfrm>
            <a:off x="7520614" y="2283532"/>
            <a:ext cx="357808" cy="333240"/>
            <a:chOff x="-11295075" y="4092875"/>
            <a:chExt cx="355250" cy="330825"/>
          </a:xfrm>
        </p:grpSpPr>
        <p:sp>
          <p:nvSpPr>
            <p:cNvPr id="6944" name="Google Shape;6944;p6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5"/>
          <p:cNvGrpSpPr/>
          <p:nvPr/>
        </p:nvGrpSpPr>
        <p:grpSpPr>
          <a:xfrm>
            <a:off x="5746214" y="2746580"/>
            <a:ext cx="312585" cy="355451"/>
            <a:chOff x="-9500075" y="3180800"/>
            <a:chExt cx="310350" cy="352875"/>
          </a:xfrm>
        </p:grpSpPr>
        <p:sp>
          <p:nvSpPr>
            <p:cNvPr id="6950" name="Google Shape;6950;p6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65"/>
          <p:cNvGrpSpPr/>
          <p:nvPr/>
        </p:nvGrpSpPr>
        <p:grpSpPr>
          <a:xfrm>
            <a:off x="5724005" y="3222095"/>
            <a:ext cx="356221" cy="356257"/>
            <a:chOff x="-9523700" y="3614000"/>
            <a:chExt cx="353675" cy="353675"/>
          </a:xfrm>
        </p:grpSpPr>
        <p:sp>
          <p:nvSpPr>
            <p:cNvPr id="6960" name="Google Shape;6960;p6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65"/>
          <p:cNvGrpSpPr/>
          <p:nvPr/>
        </p:nvGrpSpPr>
        <p:grpSpPr>
          <a:xfrm>
            <a:off x="7508956" y="3244737"/>
            <a:ext cx="356221" cy="354670"/>
            <a:chOff x="-9523700" y="4049550"/>
            <a:chExt cx="353675" cy="352100"/>
          </a:xfrm>
        </p:grpSpPr>
        <p:sp>
          <p:nvSpPr>
            <p:cNvPr id="6970" name="Google Shape;6970;p6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65"/>
          <p:cNvGrpSpPr/>
          <p:nvPr/>
        </p:nvGrpSpPr>
        <p:grpSpPr>
          <a:xfrm>
            <a:off x="7065071" y="3244710"/>
            <a:ext cx="357002" cy="311029"/>
            <a:chOff x="-8209150" y="3659675"/>
            <a:chExt cx="354450" cy="308775"/>
          </a:xfrm>
        </p:grpSpPr>
        <p:sp>
          <p:nvSpPr>
            <p:cNvPr id="6978" name="Google Shape;6978;p6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65"/>
          <p:cNvGrpSpPr/>
          <p:nvPr/>
        </p:nvGrpSpPr>
        <p:grpSpPr>
          <a:xfrm>
            <a:off x="6178632" y="2273623"/>
            <a:ext cx="356221" cy="353059"/>
            <a:chOff x="-12643475" y="4081850"/>
            <a:chExt cx="353675" cy="350500"/>
          </a:xfrm>
        </p:grpSpPr>
        <p:sp>
          <p:nvSpPr>
            <p:cNvPr id="6985" name="Google Shape;6985;p6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9" name="Google Shape;6989;p65"/>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0" name="Google Shape;6990;p65"/>
          <p:cNvGrpSpPr/>
          <p:nvPr/>
        </p:nvGrpSpPr>
        <p:grpSpPr>
          <a:xfrm>
            <a:off x="7961232" y="2283532"/>
            <a:ext cx="356221" cy="333240"/>
            <a:chOff x="-10858725" y="4092875"/>
            <a:chExt cx="353675" cy="330825"/>
          </a:xfrm>
        </p:grpSpPr>
        <p:sp>
          <p:nvSpPr>
            <p:cNvPr id="6991" name="Google Shape;6991;p6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5"/>
          <p:cNvGrpSpPr/>
          <p:nvPr/>
        </p:nvGrpSpPr>
        <p:grpSpPr>
          <a:xfrm>
            <a:off x="6219755" y="3222498"/>
            <a:ext cx="252278" cy="355451"/>
            <a:chOff x="-9039300" y="3614000"/>
            <a:chExt cx="250475" cy="352875"/>
          </a:xfrm>
        </p:grpSpPr>
        <p:sp>
          <p:nvSpPr>
            <p:cNvPr id="6998" name="Google Shape;6998;p6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65"/>
          <p:cNvGrpSpPr/>
          <p:nvPr/>
        </p:nvGrpSpPr>
        <p:grpSpPr>
          <a:xfrm>
            <a:off x="7951721" y="3244737"/>
            <a:ext cx="354635" cy="354670"/>
            <a:chOff x="-9088150" y="4049550"/>
            <a:chExt cx="352100" cy="352100"/>
          </a:xfrm>
        </p:grpSpPr>
        <p:sp>
          <p:nvSpPr>
            <p:cNvPr id="7001" name="Google Shape;7001;p6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65"/>
          <p:cNvGrpSpPr/>
          <p:nvPr/>
        </p:nvGrpSpPr>
        <p:grpSpPr>
          <a:xfrm>
            <a:off x="7086085" y="2746970"/>
            <a:ext cx="315757" cy="354670"/>
            <a:chOff x="-8191825" y="3174500"/>
            <a:chExt cx="313500" cy="352100"/>
          </a:xfrm>
        </p:grpSpPr>
        <p:sp>
          <p:nvSpPr>
            <p:cNvPr id="7008" name="Google Shape;7008;p6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5"/>
          <p:cNvGrpSpPr/>
          <p:nvPr/>
        </p:nvGrpSpPr>
        <p:grpSpPr>
          <a:xfrm>
            <a:off x="4835443" y="1387491"/>
            <a:ext cx="356221" cy="354973"/>
            <a:chOff x="-13947000" y="3212800"/>
            <a:chExt cx="353675" cy="352400"/>
          </a:xfrm>
        </p:grpSpPr>
        <p:sp>
          <p:nvSpPr>
            <p:cNvPr id="7012" name="Google Shape;7012;p6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4" name="Google Shape;7014;p65"/>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5" name="Google Shape;7015;p65"/>
          <p:cNvGrpSpPr/>
          <p:nvPr/>
        </p:nvGrpSpPr>
        <p:grpSpPr>
          <a:xfrm>
            <a:off x="5278038" y="1386849"/>
            <a:ext cx="356221" cy="356257"/>
            <a:chOff x="-13512225" y="3211525"/>
            <a:chExt cx="353675" cy="353675"/>
          </a:xfrm>
        </p:grpSpPr>
        <p:sp>
          <p:nvSpPr>
            <p:cNvPr id="7016" name="Google Shape;7016;p6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65"/>
          <p:cNvGrpSpPr/>
          <p:nvPr/>
        </p:nvGrpSpPr>
        <p:grpSpPr>
          <a:xfrm>
            <a:off x="6168320" y="1387239"/>
            <a:ext cx="356221" cy="355476"/>
            <a:chOff x="-12643475" y="3212300"/>
            <a:chExt cx="353675" cy="352900"/>
          </a:xfrm>
        </p:grpSpPr>
        <p:sp>
          <p:nvSpPr>
            <p:cNvPr id="7022" name="Google Shape;7022;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65"/>
          <p:cNvGrpSpPr/>
          <p:nvPr/>
        </p:nvGrpSpPr>
        <p:grpSpPr>
          <a:xfrm>
            <a:off x="6168320" y="1839013"/>
            <a:ext cx="356221" cy="333366"/>
            <a:chOff x="-12643475" y="3657325"/>
            <a:chExt cx="353675" cy="330950"/>
          </a:xfrm>
        </p:grpSpPr>
        <p:sp>
          <p:nvSpPr>
            <p:cNvPr id="7032" name="Google Shape;7032;p6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65"/>
          <p:cNvGrpSpPr/>
          <p:nvPr/>
        </p:nvGrpSpPr>
        <p:grpSpPr>
          <a:xfrm>
            <a:off x="7951322" y="1387642"/>
            <a:ext cx="355416" cy="354670"/>
            <a:chOff x="-10857925" y="3213875"/>
            <a:chExt cx="352875" cy="352100"/>
          </a:xfrm>
        </p:grpSpPr>
        <p:sp>
          <p:nvSpPr>
            <p:cNvPr id="7039" name="Google Shape;7039;p6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65"/>
          <p:cNvGrpSpPr/>
          <p:nvPr/>
        </p:nvGrpSpPr>
        <p:grpSpPr>
          <a:xfrm>
            <a:off x="6168237" y="2747071"/>
            <a:ext cx="356096" cy="354469"/>
            <a:chOff x="-9089725" y="3180200"/>
            <a:chExt cx="353550" cy="351900"/>
          </a:xfrm>
        </p:grpSpPr>
        <p:sp>
          <p:nvSpPr>
            <p:cNvPr id="7050" name="Google Shape;7050;p6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65"/>
          <p:cNvGrpSpPr/>
          <p:nvPr/>
        </p:nvGrpSpPr>
        <p:grpSpPr>
          <a:xfrm>
            <a:off x="7060235" y="1826875"/>
            <a:ext cx="358588" cy="357642"/>
            <a:chOff x="7083760" y="1971660"/>
            <a:chExt cx="358588" cy="357642"/>
          </a:xfrm>
        </p:grpSpPr>
        <p:sp>
          <p:nvSpPr>
            <p:cNvPr id="7053" name="Google Shape;7053;p6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5" name="Google Shape;7065;p6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66" name="Google Shape;7066;p6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70" name="Shape 7070"/>
        <p:cNvGrpSpPr/>
        <p:nvPr/>
      </p:nvGrpSpPr>
      <p:grpSpPr>
        <a:xfrm>
          <a:off x="0" y="0"/>
          <a:ext cx="0" cy="0"/>
          <a:chOff x="0" y="0"/>
          <a:chExt cx="0" cy="0"/>
        </a:xfrm>
      </p:grpSpPr>
      <p:sp>
        <p:nvSpPr>
          <p:cNvPr id="7071" name="Google Shape;7071;p66"/>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2" name="Google Shape;7072;p66"/>
          <p:cNvGrpSpPr/>
          <p:nvPr/>
        </p:nvGrpSpPr>
        <p:grpSpPr>
          <a:xfrm>
            <a:off x="719610" y="2243507"/>
            <a:ext cx="452798" cy="449473"/>
            <a:chOff x="-21322300" y="3693325"/>
            <a:chExt cx="306400" cy="304150"/>
          </a:xfrm>
        </p:grpSpPr>
        <p:sp>
          <p:nvSpPr>
            <p:cNvPr id="7073" name="Google Shape;7073;p6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6"/>
          <p:cNvGrpSpPr/>
          <p:nvPr/>
        </p:nvGrpSpPr>
        <p:grpSpPr>
          <a:xfrm>
            <a:off x="719019" y="2810244"/>
            <a:ext cx="453980" cy="422540"/>
            <a:chOff x="-21322300" y="4077125"/>
            <a:chExt cx="307200" cy="285925"/>
          </a:xfrm>
        </p:grpSpPr>
        <p:sp>
          <p:nvSpPr>
            <p:cNvPr id="7078" name="Google Shape;7078;p6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66"/>
          <p:cNvGrpSpPr/>
          <p:nvPr/>
        </p:nvGrpSpPr>
        <p:grpSpPr>
          <a:xfrm>
            <a:off x="3496195" y="1689128"/>
            <a:ext cx="451653" cy="450212"/>
            <a:chOff x="-19394200" y="3333800"/>
            <a:chExt cx="305625" cy="304650"/>
          </a:xfrm>
        </p:grpSpPr>
        <p:sp>
          <p:nvSpPr>
            <p:cNvPr id="7091" name="Google Shape;7091;p6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66"/>
          <p:cNvGrpSpPr/>
          <p:nvPr/>
        </p:nvGrpSpPr>
        <p:grpSpPr>
          <a:xfrm>
            <a:off x="3495032" y="2243580"/>
            <a:ext cx="453980" cy="449325"/>
            <a:chOff x="-19396575" y="3708500"/>
            <a:chExt cx="307200" cy="304050"/>
          </a:xfrm>
        </p:grpSpPr>
        <p:sp>
          <p:nvSpPr>
            <p:cNvPr id="7101" name="Google Shape;7101;p6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66"/>
          <p:cNvGrpSpPr/>
          <p:nvPr/>
        </p:nvGrpSpPr>
        <p:grpSpPr>
          <a:xfrm>
            <a:off x="3489212" y="2796461"/>
            <a:ext cx="465618" cy="450101"/>
            <a:chOff x="-19394200" y="4084200"/>
            <a:chExt cx="315075" cy="304575"/>
          </a:xfrm>
        </p:grpSpPr>
        <p:sp>
          <p:nvSpPr>
            <p:cNvPr id="7105" name="Google Shape;7105;p6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66"/>
          <p:cNvGrpSpPr/>
          <p:nvPr/>
        </p:nvGrpSpPr>
        <p:grpSpPr>
          <a:xfrm>
            <a:off x="6294923" y="1689001"/>
            <a:ext cx="400447" cy="450470"/>
            <a:chOff x="-17526750" y="3309200"/>
            <a:chExt cx="270975" cy="304825"/>
          </a:xfrm>
        </p:grpSpPr>
        <p:sp>
          <p:nvSpPr>
            <p:cNvPr id="7112" name="Google Shape;7112;p6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66"/>
          <p:cNvGrpSpPr/>
          <p:nvPr/>
        </p:nvGrpSpPr>
        <p:grpSpPr>
          <a:xfrm>
            <a:off x="6271075" y="2244173"/>
            <a:ext cx="448143" cy="448143"/>
            <a:chOff x="-17542500" y="3684100"/>
            <a:chExt cx="303250" cy="303250"/>
          </a:xfrm>
        </p:grpSpPr>
        <p:sp>
          <p:nvSpPr>
            <p:cNvPr id="7118" name="Google Shape;7118;p6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6"/>
          <p:cNvGrpSpPr/>
          <p:nvPr/>
        </p:nvGrpSpPr>
        <p:grpSpPr>
          <a:xfrm>
            <a:off x="6270484" y="2810817"/>
            <a:ext cx="449325" cy="421395"/>
            <a:chOff x="-17542500" y="4068450"/>
            <a:chExt cx="304050" cy="285150"/>
          </a:xfrm>
        </p:grpSpPr>
        <p:sp>
          <p:nvSpPr>
            <p:cNvPr id="7126" name="Google Shape;7126;p6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6"/>
          <p:cNvGrpSpPr/>
          <p:nvPr/>
        </p:nvGrpSpPr>
        <p:grpSpPr>
          <a:xfrm>
            <a:off x="3500906" y="3342211"/>
            <a:ext cx="343404" cy="449325"/>
            <a:chOff x="-15652200" y="3335975"/>
            <a:chExt cx="232375" cy="304050"/>
          </a:xfrm>
        </p:grpSpPr>
        <p:sp>
          <p:nvSpPr>
            <p:cNvPr id="7133" name="Google Shape;7133;p6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66"/>
          <p:cNvGrpSpPr/>
          <p:nvPr/>
        </p:nvGrpSpPr>
        <p:grpSpPr>
          <a:xfrm>
            <a:off x="1274819" y="2243729"/>
            <a:ext cx="449325" cy="449030"/>
            <a:chOff x="-20945825" y="3692175"/>
            <a:chExt cx="304050" cy="303850"/>
          </a:xfrm>
        </p:grpSpPr>
        <p:sp>
          <p:nvSpPr>
            <p:cNvPr id="7143" name="Google Shape;7143;p6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6"/>
          <p:cNvGrpSpPr/>
          <p:nvPr/>
        </p:nvGrpSpPr>
        <p:grpSpPr>
          <a:xfrm>
            <a:off x="4081644" y="1689848"/>
            <a:ext cx="372516" cy="448771"/>
            <a:chOff x="-18994100" y="3334775"/>
            <a:chExt cx="252075" cy="303675"/>
          </a:xfrm>
        </p:grpSpPr>
        <p:sp>
          <p:nvSpPr>
            <p:cNvPr id="7148" name="Google Shape;7148;p6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66"/>
          <p:cNvGrpSpPr/>
          <p:nvPr/>
        </p:nvGrpSpPr>
        <p:grpSpPr>
          <a:xfrm>
            <a:off x="4096200" y="2244743"/>
            <a:ext cx="343404" cy="446998"/>
            <a:chOff x="-18983850" y="3710075"/>
            <a:chExt cx="232375" cy="302475"/>
          </a:xfrm>
        </p:grpSpPr>
        <p:sp>
          <p:nvSpPr>
            <p:cNvPr id="7153" name="Google Shape;7153;p6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66"/>
          <p:cNvGrpSpPr/>
          <p:nvPr/>
        </p:nvGrpSpPr>
        <p:grpSpPr>
          <a:xfrm>
            <a:off x="1274247" y="1689573"/>
            <a:ext cx="450470" cy="449325"/>
            <a:chOff x="-20946600" y="3317850"/>
            <a:chExt cx="304825" cy="304050"/>
          </a:xfrm>
        </p:grpSpPr>
        <p:sp>
          <p:nvSpPr>
            <p:cNvPr id="7158" name="Google Shape;7158;p6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66"/>
          <p:cNvGrpSpPr/>
          <p:nvPr/>
        </p:nvGrpSpPr>
        <p:grpSpPr>
          <a:xfrm>
            <a:off x="1300422" y="2797442"/>
            <a:ext cx="398119" cy="448143"/>
            <a:chOff x="-20930075" y="4066100"/>
            <a:chExt cx="269400" cy="303250"/>
          </a:xfrm>
        </p:grpSpPr>
        <p:sp>
          <p:nvSpPr>
            <p:cNvPr id="7162" name="Google Shape;7162;p6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66"/>
          <p:cNvGrpSpPr/>
          <p:nvPr/>
        </p:nvGrpSpPr>
        <p:grpSpPr>
          <a:xfrm>
            <a:off x="4042667" y="2797422"/>
            <a:ext cx="450470" cy="448180"/>
            <a:chOff x="-19020075" y="4084200"/>
            <a:chExt cx="304825" cy="303275"/>
          </a:xfrm>
        </p:grpSpPr>
        <p:sp>
          <p:nvSpPr>
            <p:cNvPr id="7165" name="Google Shape;7165;p6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6"/>
          <p:cNvGrpSpPr/>
          <p:nvPr/>
        </p:nvGrpSpPr>
        <p:grpSpPr>
          <a:xfrm>
            <a:off x="6859931" y="1689001"/>
            <a:ext cx="396937" cy="450470"/>
            <a:chOff x="-17149475" y="3309200"/>
            <a:chExt cx="268600" cy="304825"/>
          </a:xfrm>
        </p:grpSpPr>
        <p:sp>
          <p:nvSpPr>
            <p:cNvPr id="7175" name="Google Shape;7175;p6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66"/>
          <p:cNvGrpSpPr/>
          <p:nvPr/>
        </p:nvGrpSpPr>
        <p:grpSpPr>
          <a:xfrm>
            <a:off x="6833737" y="2258120"/>
            <a:ext cx="449325" cy="420249"/>
            <a:chOff x="-17168375" y="3692750"/>
            <a:chExt cx="304050" cy="284375"/>
          </a:xfrm>
        </p:grpSpPr>
        <p:sp>
          <p:nvSpPr>
            <p:cNvPr id="7178" name="Google Shape;7178;p6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66"/>
          <p:cNvGrpSpPr/>
          <p:nvPr/>
        </p:nvGrpSpPr>
        <p:grpSpPr>
          <a:xfrm>
            <a:off x="6830246" y="2796852"/>
            <a:ext cx="456308" cy="449325"/>
            <a:chOff x="-17170750" y="4058800"/>
            <a:chExt cx="308775" cy="304050"/>
          </a:xfrm>
        </p:grpSpPr>
        <p:sp>
          <p:nvSpPr>
            <p:cNvPr id="7186" name="Google Shape;7186;p6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66"/>
          <p:cNvGrpSpPr/>
          <p:nvPr/>
        </p:nvGrpSpPr>
        <p:grpSpPr>
          <a:xfrm>
            <a:off x="5692143" y="3343358"/>
            <a:ext cx="450470" cy="446998"/>
            <a:chOff x="-15688425" y="3707725"/>
            <a:chExt cx="304825" cy="302475"/>
          </a:xfrm>
        </p:grpSpPr>
        <p:sp>
          <p:nvSpPr>
            <p:cNvPr id="7204" name="Google Shape;7204;p6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66"/>
          <p:cNvGrpSpPr/>
          <p:nvPr/>
        </p:nvGrpSpPr>
        <p:grpSpPr>
          <a:xfrm>
            <a:off x="1836300" y="1690441"/>
            <a:ext cx="451653" cy="447589"/>
            <a:chOff x="-20572500" y="3319025"/>
            <a:chExt cx="305625" cy="302875"/>
          </a:xfrm>
        </p:grpSpPr>
        <p:sp>
          <p:nvSpPr>
            <p:cNvPr id="7211" name="Google Shape;7211;p6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66"/>
          <p:cNvGrpSpPr/>
          <p:nvPr/>
        </p:nvGrpSpPr>
        <p:grpSpPr>
          <a:xfrm>
            <a:off x="1837463" y="2305410"/>
            <a:ext cx="449325" cy="325670"/>
            <a:chOff x="-20571700" y="3722875"/>
            <a:chExt cx="304050" cy="220375"/>
          </a:xfrm>
        </p:grpSpPr>
        <p:sp>
          <p:nvSpPr>
            <p:cNvPr id="7214" name="Google Shape;7214;p6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6"/>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6"/>
          <p:cNvGrpSpPr/>
          <p:nvPr/>
        </p:nvGrpSpPr>
        <p:grpSpPr>
          <a:xfrm>
            <a:off x="1836891" y="2796278"/>
            <a:ext cx="450470" cy="450470"/>
            <a:chOff x="-20571700" y="4066875"/>
            <a:chExt cx="304825" cy="304825"/>
          </a:xfrm>
        </p:grpSpPr>
        <p:sp>
          <p:nvSpPr>
            <p:cNvPr id="7222" name="Google Shape;7222;p6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66"/>
          <p:cNvGrpSpPr/>
          <p:nvPr/>
        </p:nvGrpSpPr>
        <p:grpSpPr>
          <a:xfrm>
            <a:off x="4603593" y="1688259"/>
            <a:ext cx="453980" cy="451948"/>
            <a:chOff x="-18645175" y="3334200"/>
            <a:chExt cx="307200" cy="305825"/>
          </a:xfrm>
        </p:grpSpPr>
        <p:sp>
          <p:nvSpPr>
            <p:cNvPr id="7229" name="Google Shape;7229;p6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66"/>
          <p:cNvGrpSpPr/>
          <p:nvPr/>
        </p:nvGrpSpPr>
        <p:grpSpPr>
          <a:xfrm>
            <a:off x="4604184" y="2242989"/>
            <a:ext cx="452798" cy="450507"/>
            <a:chOff x="-18645175" y="3708500"/>
            <a:chExt cx="306400" cy="304850"/>
          </a:xfrm>
        </p:grpSpPr>
        <p:sp>
          <p:nvSpPr>
            <p:cNvPr id="7235" name="Google Shape;7235;p6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6"/>
          <p:cNvGrpSpPr/>
          <p:nvPr/>
        </p:nvGrpSpPr>
        <p:grpSpPr>
          <a:xfrm>
            <a:off x="4601857" y="2795630"/>
            <a:ext cx="457453" cy="451763"/>
            <a:chOff x="-18647525" y="4082625"/>
            <a:chExt cx="309550" cy="305700"/>
          </a:xfrm>
        </p:grpSpPr>
        <p:sp>
          <p:nvSpPr>
            <p:cNvPr id="7243" name="Google Shape;7243;p6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66"/>
          <p:cNvGrpSpPr/>
          <p:nvPr/>
        </p:nvGrpSpPr>
        <p:grpSpPr>
          <a:xfrm>
            <a:off x="7412241" y="1689592"/>
            <a:ext cx="395755" cy="449288"/>
            <a:chOff x="-16775350" y="3309200"/>
            <a:chExt cx="267800" cy="304025"/>
          </a:xfrm>
        </p:grpSpPr>
        <p:sp>
          <p:nvSpPr>
            <p:cNvPr id="7248" name="Google Shape;7248;p6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6"/>
          <p:cNvGrpSpPr/>
          <p:nvPr/>
        </p:nvGrpSpPr>
        <p:grpSpPr>
          <a:xfrm>
            <a:off x="7412241" y="2241827"/>
            <a:ext cx="395755" cy="452835"/>
            <a:chOff x="-16775350" y="3683300"/>
            <a:chExt cx="267800" cy="306425"/>
          </a:xfrm>
        </p:grpSpPr>
        <p:sp>
          <p:nvSpPr>
            <p:cNvPr id="7252" name="Google Shape;7252;p6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6"/>
          <p:cNvGrpSpPr/>
          <p:nvPr/>
        </p:nvGrpSpPr>
        <p:grpSpPr>
          <a:xfrm>
            <a:off x="7384292" y="2796870"/>
            <a:ext cx="451653" cy="449288"/>
            <a:chOff x="-16794250" y="4058225"/>
            <a:chExt cx="305625" cy="304025"/>
          </a:xfrm>
        </p:grpSpPr>
        <p:sp>
          <p:nvSpPr>
            <p:cNvPr id="7256" name="Google Shape;7256;p6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5" name="Google Shape;7265;p66"/>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6" name="Google Shape;7266;p66"/>
          <p:cNvGrpSpPr/>
          <p:nvPr/>
        </p:nvGrpSpPr>
        <p:grpSpPr>
          <a:xfrm>
            <a:off x="2385709" y="1689573"/>
            <a:ext cx="457453" cy="449325"/>
            <a:chOff x="-20199150" y="3317850"/>
            <a:chExt cx="309550" cy="304050"/>
          </a:xfrm>
        </p:grpSpPr>
        <p:sp>
          <p:nvSpPr>
            <p:cNvPr id="7267" name="Google Shape;7267;p6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66"/>
          <p:cNvGrpSpPr/>
          <p:nvPr/>
        </p:nvGrpSpPr>
        <p:grpSpPr>
          <a:xfrm>
            <a:off x="2388036" y="2242861"/>
            <a:ext cx="452798" cy="450766"/>
            <a:chOff x="-20199150" y="3693150"/>
            <a:chExt cx="306400" cy="305025"/>
          </a:xfrm>
        </p:grpSpPr>
        <p:sp>
          <p:nvSpPr>
            <p:cNvPr id="7275" name="Google Shape;7275;p6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6"/>
          <p:cNvGrpSpPr/>
          <p:nvPr/>
        </p:nvGrpSpPr>
        <p:grpSpPr>
          <a:xfrm>
            <a:off x="2388609" y="2795687"/>
            <a:ext cx="451653" cy="451653"/>
            <a:chOff x="-20197575" y="4066875"/>
            <a:chExt cx="305625" cy="305625"/>
          </a:xfrm>
        </p:grpSpPr>
        <p:sp>
          <p:nvSpPr>
            <p:cNvPr id="7282" name="Google Shape;7282;p6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66"/>
          <p:cNvGrpSpPr/>
          <p:nvPr/>
        </p:nvGrpSpPr>
        <p:grpSpPr>
          <a:xfrm>
            <a:off x="5170827" y="1687520"/>
            <a:ext cx="449325" cy="453426"/>
            <a:chOff x="-18271050" y="3333200"/>
            <a:chExt cx="304050" cy="306825"/>
          </a:xfrm>
        </p:grpSpPr>
        <p:sp>
          <p:nvSpPr>
            <p:cNvPr id="7291" name="Google Shape;7291;p6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66"/>
          <p:cNvGrpSpPr/>
          <p:nvPr/>
        </p:nvGrpSpPr>
        <p:grpSpPr>
          <a:xfrm>
            <a:off x="5171399" y="2244171"/>
            <a:ext cx="448180" cy="448143"/>
            <a:chOff x="-18270275" y="3710875"/>
            <a:chExt cx="303275" cy="303250"/>
          </a:xfrm>
        </p:grpSpPr>
        <p:sp>
          <p:nvSpPr>
            <p:cNvPr id="7297" name="Google Shape;7297;p6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66"/>
          <p:cNvGrpSpPr/>
          <p:nvPr/>
        </p:nvGrpSpPr>
        <p:grpSpPr>
          <a:xfrm>
            <a:off x="5224951" y="2797422"/>
            <a:ext cx="341076" cy="448180"/>
            <a:chOff x="-18234025" y="4084200"/>
            <a:chExt cx="230800" cy="303275"/>
          </a:xfrm>
        </p:grpSpPr>
        <p:sp>
          <p:nvSpPr>
            <p:cNvPr id="7304" name="Google Shape;7304;p6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66"/>
          <p:cNvGrpSpPr/>
          <p:nvPr/>
        </p:nvGrpSpPr>
        <p:grpSpPr>
          <a:xfrm>
            <a:off x="2337506" y="3341641"/>
            <a:ext cx="449325" cy="450470"/>
            <a:chOff x="-16419350" y="3308400"/>
            <a:chExt cx="304050" cy="304825"/>
          </a:xfrm>
        </p:grpSpPr>
        <p:sp>
          <p:nvSpPr>
            <p:cNvPr id="7308" name="Google Shape;7308;p6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66"/>
          <p:cNvGrpSpPr/>
          <p:nvPr/>
        </p:nvGrpSpPr>
        <p:grpSpPr>
          <a:xfrm>
            <a:off x="4609062" y="3340423"/>
            <a:ext cx="395755" cy="452872"/>
            <a:chOff x="-16401225" y="3683275"/>
            <a:chExt cx="267800" cy="306450"/>
          </a:xfrm>
        </p:grpSpPr>
        <p:sp>
          <p:nvSpPr>
            <p:cNvPr id="7316" name="Google Shape;7316;p6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6"/>
          <p:cNvGrpSpPr/>
          <p:nvPr/>
        </p:nvGrpSpPr>
        <p:grpSpPr>
          <a:xfrm>
            <a:off x="7974511" y="2797062"/>
            <a:ext cx="450470" cy="448180"/>
            <a:chOff x="-16419350" y="4058200"/>
            <a:chExt cx="304825" cy="303275"/>
          </a:xfrm>
        </p:grpSpPr>
        <p:sp>
          <p:nvSpPr>
            <p:cNvPr id="7324" name="Google Shape;7324;p6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6"/>
          <p:cNvGrpSpPr/>
          <p:nvPr/>
        </p:nvGrpSpPr>
        <p:grpSpPr>
          <a:xfrm>
            <a:off x="4001398" y="3343080"/>
            <a:ext cx="450507" cy="447589"/>
            <a:chOff x="-15296200" y="3326900"/>
            <a:chExt cx="304850" cy="302875"/>
          </a:xfrm>
        </p:grpSpPr>
        <p:sp>
          <p:nvSpPr>
            <p:cNvPr id="7332" name="Google Shape;7332;p6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66"/>
          <p:cNvGrpSpPr/>
          <p:nvPr/>
        </p:nvGrpSpPr>
        <p:grpSpPr>
          <a:xfrm>
            <a:off x="2917051" y="1706881"/>
            <a:ext cx="486566" cy="414708"/>
            <a:chOff x="-19835275" y="3330250"/>
            <a:chExt cx="329250" cy="280625"/>
          </a:xfrm>
        </p:grpSpPr>
        <p:sp>
          <p:nvSpPr>
            <p:cNvPr id="7338" name="Google Shape;7338;p6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6"/>
          <p:cNvGrpSpPr/>
          <p:nvPr/>
        </p:nvGrpSpPr>
        <p:grpSpPr>
          <a:xfrm>
            <a:off x="2935080" y="2243470"/>
            <a:ext cx="450507" cy="449547"/>
            <a:chOff x="-19822675" y="3692750"/>
            <a:chExt cx="304850" cy="304200"/>
          </a:xfrm>
        </p:grpSpPr>
        <p:sp>
          <p:nvSpPr>
            <p:cNvPr id="7342" name="Google Shape;7342;p6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6"/>
          <p:cNvGrpSpPr/>
          <p:nvPr/>
        </p:nvGrpSpPr>
        <p:grpSpPr>
          <a:xfrm>
            <a:off x="2935672" y="2796278"/>
            <a:ext cx="449325" cy="450470"/>
            <a:chOff x="-19822675" y="4066875"/>
            <a:chExt cx="304050" cy="304825"/>
          </a:xfrm>
        </p:grpSpPr>
        <p:sp>
          <p:nvSpPr>
            <p:cNvPr id="7348" name="Google Shape;7348;p6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6"/>
          <p:cNvGrpSpPr/>
          <p:nvPr/>
        </p:nvGrpSpPr>
        <p:grpSpPr>
          <a:xfrm>
            <a:off x="5744740" y="1689571"/>
            <a:ext cx="399302" cy="449325"/>
            <a:chOff x="-17878825" y="3334400"/>
            <a:chExt cx="270200" cy="304050"/>
          </a:xfrm>
        </p:grpSpPr>
        <p:sp>
          <p:nvSpPr>
            <p:cNvPr id="7355" name="Google Shape;7355;p6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6"/>
          <p:cNvGrpSpPr/>
          <p:nvPr/>
        </p:nvGrpSpPr>
        <p:grpSpPr>
          <a:xfrm>
            <a:off x="5718565" y="2242416"/>
            <a:ext cx="451653" cy="451653"/>
            <a:chOff x="-17896150" y="3709300"/>
            <a:chExt cx="305625" cy="305625"/>
          </a:xfrm>
        </p:grpSpPr>
        <p:sp>
          <p:nvSpPr>
            <p:cNvPr id="7363" name="Google Shape;7363;p6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66"/>
          <p:cNvGrpSpPr/>
          <p:nvPr/>
        </p:nvGrpSpPr>
        <p:grpSpPr>
          <a:xfrm>
            <a:off x="5746495" y="2795686"/>
            <a:ext cx="395792" cy="451653"/>
            <a:chOff x="-17878025" y="4082625"/>
            <a:chExt cx="267825" cy="305625"/>
          </a:xfrm>
        </p:grpSpPr>
        <p:sp>
          <p:nvSpPr>
            <p:cNvPr id="7368" name="Google Shape;7368;p6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66"/>
          <p:cNvGrpSpPr/>
          <p:nvPr/>
        </p:nvGrpSpPr>
        <p:grpSpPr>
          <a:xfrm>
            <a:off x="2890388" y="3355015"/>
            <a:ext cx="450507" cy="423722"/>
            <a:chOff x="-16044450" y="3317850"/>
            <a:chExt cx="304850" cy="286725"/>
          </a:xfrm>
        </p:grpSpPr>
        <p:sp>
          <p:nvSpPr>
            <p:cNvPr id="7376" name="Google Shape;7376;p6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0" name="Google Shape;7380;p66"/>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66"/>
          <p:cNvGrpSpPr/>
          <p:nvPr/>
        </p:nvGrpSpPr>
        <p:grpSpPr>
          <a:xfrm>
            <a:off x="8012905" y="2243724"/>
            <a:ext cx="373662" cy="449030"/>
            <a:chOff x="-16018450" y="4058400"/>
            <a:chExt cx="252850" cy="303850"/>
          </a:xfrm>
        </p:grpSpPr>
        <p:sp>
          <p:nvSpPr>
            <p:cNvPr id="7382" name="Google Shape;7382;p6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6" name="Google Shape;7386;p66"/>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91" name="Shape 7391"/>
        <p:cNvGrpSpPr/>
        <p:nvPr/>
      </p:nvGrpSpPr>
      <p:grpSpPr>
        <a:xfrm>
          <a:off x="0" y="0"/>
          <a:ext cx="0" cy="0"/>
          <a:chOff x="0" y="0"/>
          <a:chExt cx="0" cy="0"/>
        </a:xfrm>
      </p:grpSpPr>
      <p:grpSp>
        <p:nvGrpSpPr>
          <p:cNvPr id="7392" name="Google Shape;7392;p67"/>
          <p:cNvGrpSpPr/>
          <p:nvPr/>
        </p:nvGrpSpPr>
        <p:grpSpPr>
          <a:xfrm>
            <a:off x="829817" y="1689241"/>
            <a:ext cx="442337" cy="419623"/>
            <a:chOff x="-6696925" y="3272575"/>
            <a:chExt cx="307200" cy="291425"/>
          </a:xfrm>
        </p:grpSpPr>
        <p:sp>
          <p:nvSpPr>
            <p:cNvPr id="7393" name="Google Shape;7393;p6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67"/>
          <p:cNvGrpSpPr/>
          <p:nvPr/>
        </p:nvGrpSpPr>
        <p:grpSpPr>
          <a:xfrm>
            <a:off x="829799" y="2204636"/>
            <a:ext cx="442373" cy="420775"/>
            <a:chOff x="-6690625" y="3631325"/>
            <a:chExt cx="307225" cy="292225"/>
          </a:xfrm>
        </p:grpSpPr>
        <p:sp>
          <p:nvSpPr>
            <p:cNvPr id="7396" name="Google Shape;7396;p6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67"/>
          <p:cNvGrpSpPr/>
          <p:nvPr/>
        </p:nvGrpSpPr>
        <p:grpSpPr>
          <a:xfrm>
            <a:off x="851921" y="2756972"/>
            <a:ext cx="421927" cy="419371"/>
            <a:chOff x="-6689825" y="3992050"/>
            <a:chExt cx="293025" cy="291250"/>
          </a:xfrm>
        </p:grpSpPr>
        <p:sp>
          <p:nvSpPr>
            <p:cNvPr id="7402" name="Google Shape;7402;p6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4" name="Google Shape;7414;p67"/>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5" name="Google Shape;7415;p67"/>
          <p:cNvGrpSpPr/>
          <p:nvPr/>
        </p:nvGrpSpPr>
        <p:grpSpPr>
          <a:xfrm>
            <a:off x="3535232" y="2205192"/>
            <a:ext cx="423043" cy="419659"/>
            <a:chOff x="-4837325" y="3612425"/>
            <a:chExt cx="293800" cy="291450"/>
          </a:xfrm>
        </p:grpSpPr>
        <p:sp>
          <p:nvSpPr>
            <p:cNvPr id="7416" name="Google Shape;7416;p6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67"/>
          <p:cNvGrpSpPr/>
          <p:nvPr/>
        </p:nvGrpSpPr>
        <p:grpSpPr>
          <a:xfrm>
            <a:off x="3548265" y="2756826"/>
            <a:ext cx="420775" cy="419659"/>
            <a:chOff x="-4837325" y="3971575"/>
            <a:chExt cx="292225" cy="291450"/>
          </a:xfrm>
        </p:grpSpPr>
        <p:sp>
          <p:nvSpPr>
            <p:cNvPr id="7420" name="Google Shape;7420;p6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7"/>
          <p:cNvGrpSpPr/>
          <p:nvPr/>
        </p:nvGrpSpPr>
        <p:grpSpPr>
          <a:xfrm>
            <a:off x="6240279" y="1714185"/>
            <a:ext cx="430998" cy="369730"/>
            <a:chOff x="-3037625" y="3254850"/>
            <a:chExt cx="299325" cy="256775"/>
          </a:xfrm>
        </p:grpSpPr>
        <p:sp>
          <p:nvSpPr>
            <p:cNvPr id="7427" name="Google Shape;7427;p6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67"/>
          <p:cNvGrpSpPr/>
          <p:nvPr/>
        </p:nvGrpSpPr>
        <p:grpSpPr>
          <a:xfrm>
            <a:off x="6244239" y="2204615"/>
            <a:ext cx="423079" cy="420811"/>
            <a:chOff x="-3031325" y="3597450"/>
            <a:chExt cx="293825" cy="292250"/>
          </a:xfrm>
        </p:grpSpPr>
        <p:sp>
          <p:nvSpPr>
            <p:cNvPr id="7432" name="Google Shape;7432;p6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7"/>
          <p:cNvGrpSpPr/>
          <p:nvPr/>
        </p:nvGrpSpPr>
        <p:grpSpPr>
          <a:xfrm>
            <a:off x="6256714" y="2781214"/>
            <a:ext cx="421927" cy="370882"/>
            <a:chOff x="-3030525" y="3973150"/>
            <a:chExt cx="293025" cy="257575"/>
          </a:xfrm>
        </p:grpSpPr>
        <p:sp>
          <p:nvSpPr>
            <p:cNvPr id="7437" name="Google Shape;7437;p6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67"/>
          <p:cNvGrpSpPr/>
          <p:nvPr/>
        </p:nvGrpSpPr>
        <p:grpSpPr>
          <a:xfrm>
            <a:off x="1358307" y="3369426"/>
            <a:ext cx="421927" cy="297195"/>
            <a:chOff x="-1199300" y="3279250"/>
            <a:chExt cx="293025" cy="206400"/>
          </a:xfrm>
        </p:grpSpPr>
        <p:sp>
          <p:nvSpPr>
            <p:cNvPr id="7440" name="Google Shape;7440;p6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67"/>
          <p:cNvGrpSpPr/>
          <p:nvPr/>
        </p:nvGrpSpPr>
        <p:grpSpPr>
          <a:xfrm>
            <a:off x="1365393" y="1688773"/>
            <a:ext cx="444605" cy="420559"/>
            <a:chOff x="-6338550" y="3272950"/>
            <a:chExt cx="308775" cy="292075"/>
          </a:xfrm>
        </p:grpSpPr>
        <p:sp>
          <p:nvSpPr>
            <p:cNvPr id="7445" name="Google Shape;7445;p6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67"/>
          <p:cNvGrpSpPr/>
          <p:nvPr/>
        </p:nvGrpSpPr>
        <p:grpSpPr>
          <a:xfrm>
            <a:off x="1376732" y="2205194"/>
            <a:ext cx="421927" cy="419659"/>
            <a:chOff x="-6329100" y="3632100"/>
            <a:chExt cx="293025" cy="291450"/>
          </a:xfrm>
        </p:grpSpPr>
        <p:sp>
          <p:nvSpPr>
            <p:cNvPr id="7449" name="Google Shape;7449;p6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67"/>
          <p:cNvGrpSpPr/>
          <p:nvPr/>
        </p:nvGrpSpPr>
        <p:grpSpPr>
          <a:xfrm>
            <a:off x="1389783" y="2756828"/>
            <a:ext cx="419623" cy="419659"/>
            <a:chOff x="-6329875" y="3992050"/>
            <a:chExt cx="291425" cy="291450"/>
          </a:xfrm>
        </p:grpSpPr>
        <p:sp>
          <p:nvSpPr>
            <p:cNvPr id="7453" name="Google Shape;7453;p6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7"/>
          <p:cNvGrpSpPr/>
          <p:nvPr/>
        </p:nvGrpSpPr>
        <p:grpSpPr>
          <a:xfrm>
            <a:off x="4075920" y="1687530"/>
            <a:ext cx="423079" cy="423043"/>
            <a:chOff x="-4478975" y="3251700"/>
            <a:chExt cx="293825" cy="293800"/>
          </a:xfrm>
        </p:grpSpPr>
        <p:sp>
          <p:nvSpPr>
            <p:cNvPr id="7458" name="Google Shape;7458;p6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7"/>
          <p:cNvGrpSpPr/>
          <p:nvPr/>
        </p:nvGrpSpPr>
        <p:grpSpPr>
          <a:xfrm>
            <a:off x="4075920" y="2205192"/>
            <a:ext cx="423079" cy="419659"/>
            <a:chOff x="-4475825" y="3612425"/>
            <a:chExt cx="293825" cy="291450"/>
          </a:xfrm>
        </p:grpSpPr>
        <p:sp>
          <p:nvSpPr>
            <p:cNvPr id="7462" name="Google Shape;7462;p6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67"/>
          <p:cNvGrpSpPr/>
          <p:nvPr/>
        </p:nvGrpSpPr>
        <p:grpSpPr>
          <a:xfrm>
            <a:off x="4084992" y="2756844"/>
            <a:ext cx="428730" cy="419623"/>
            <a:chOff x="-4480550" y="3970800"/>
            <a:chExt cx="297750" cy="291425"/>
          </a:xfrm>
        </p:grpSpPr>
        <p:sp>
          <p:nvSpPr>
            <p:cNvPr id="7466" name="Google Shape;7466;p6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67"/>
          <p:cNvGrpSpPr/>
          <p:nvPr/>
        </p:nvGrpSpPr>
        <p:grpSpPr>
          <a:xfrm>
            <a:off x="6788826" y="1689221"/>
            <a:ext cx="415123" cy="419659"/>
            <a:chOff x="-2668225" y="3239075"/>
            <a:chExt cx="288300" cy="291450"/>
          </a:xfrm>
        </p:grpSpPr>
        <p:sp>
          <p:nvSpPr>
            <p:cNvPr id="7469" name="Google Shape;7469;p6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67"/>
          <p:cNvGrpSpPr/>
          <p:nvPr/>
        </p:nvGrpSpPr>
        <p:grpSpPr>
          <a:xfrm>
            <a:off x="6785982" y="2205191"/>
            <a:ext cx="420811" cy="419659"/>
            <a:chOff x="-2671375" y="3597450"/>
            <a:chExt cx="292250" cy="291450"/>
          </a:xfrm>
        </p:grpSpPr>
        <p:sp>
          <p:nvSpPr>
            <p:cNvPr id="7475" name="Google Shape;7475;p6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7"/>
          <p:cNvGrpSpPr/>
          <p:nvPr/>
        </p:nvGrpSpPr>
        <p:grpSpPr>
          <a:xfrm>
            <a:off x="6796765" y="2755691"/>
            <a:ext cx="423043" cy="421927"/>
            <a:chOff x="-2670575" y="3956600"/>
            <a:chExt cx="293800" cy="293025"/>
          </a:xfrm>
        </p:grpSpPr>
        <p:sp>
          <p:nvSpPr>
            <p:cNvPr id="7478" name="Google Shape;7478;p6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7"/>
          <p:cNvGrpSpPr/>
          <p:nvPr/>
        </p:nvGrpSpPr>
        <p:grpSpPr>
          <a:xfrm>
            <a:off x="3054285" y="3311947"/>
            <a:ext cx="426462" cy="418363"/>
            <a:chOff x="-1183550" y="3586525"/>
            <a:chExt cx="296175" cy="290550"/>
          </a:xfrm>
        </p:grpSpPr>
        <p:sp>
          <p:nvSpPr>
            <p:cNvPr id="7483" name="Google Shape;7483;p6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67"/>
          <p:cNvGrpSpPr/>
          <p:nvPr/>
        </p:nvGrpSpPr>
        <p:grpSpPr>
          <a:xfrm>
            <a:off x="1917896" y="1689799"/>
            <a:ext cx="420811" cy="418507"/>
            <a:chOff x="-5971525" y="3273750"/>
            <a:chExt cx="292250" cy="290650"/>
          </a:xfrm>
        </p:grpSpPr>
        <p:sp>
          <p:nvSpPr>
            <p:cNvPr id="7493" name="Google Shape;7493;p6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7"/>
          <p:cNvGrpSpPr/>
          <p:nvPr/>
        </p:nvGrpSpPr>
        <p:grpSpPr>
          <a:xfrm>
            <a:off x="1912226" y="2203826"/>
            <a:ext cx="432150" cy="422395"/>
            <a:chOff x="-5974675" y="3632100"/>
            <a:chExt cx="300125" cy="293350"/>
          </a:xfrm>
        </p:grpSpPr>
        <p:sp>
          <p:nvSpPr>
            <p:cNvPr id="7496" name="Google Shape;7496;p6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67"/>
          <p:cNvGrpSpPr/>
          <p:nvPr/>
        </p:nvGrpSpPr>
        <p:grpSpPr>
          <a:xfrm>
            <a:off x="1942267" y="2755694"/>
            <a:ext cx="395865" cy="421927"/>
            <a:chOff x="-5971525" y="3990475"/>
            <a:chExt cx="274925" cy="293025"/>
          </a:xfrm>
        </p:grpSpPr>
        <p:sp>
          <p:nvSpPr>
            <p:cNvPr id="7500" name="Google Shape;7500;p6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67"/>
          <p:cNvGrpSpPr/>
          <p:nvPr/>
        </p:nvGrpSpPr>
        <p:grpSpPr>
          <a:xfrm>
            <a:off x="4615473" y="1689798"/>
            <a:ext cx="420775" cy="418507"/>
            <a:chOff x="-4118225" y="3253275"/>
            <a:chExt cx="292225" cy="290650"/>
          </a:xfrm>
        </p:grpSpPr>
        <p:sp>
          <p:nvSpPr>
            <p:cNvPr id="7505" name="Google Shape;7505;p6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7"/>
          <p:cNvGrpSpPr/>
          <p:nvPr/>
        </p:nvGrpSpPr>
        <p:grpSpPr>
          <a:xfrm>
            <a:off x="4665924" y="2204922"/>
            <a:ext cx="319874" cy="420199"/>
            <a:chOff x="-4082800" y="3612425"/>
            <a:chExt cx="222150" cy="291825"/>
          </a:xfrm>
        </p:grpSpPr>
        <p:sp>
          <p:nvSpPr>
            <p:cNvPr id="7508" name="Google Shape;7508;p6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7"/>
          <p:cNvGrpSpPr/>
          <p:nvPr/>
        </p:nvGrpSpPr>
        <p:grpSpPr>
          <a:xfrm>
            <a:off x="4627372" y="2769876"/>
            <a:ext cx="420775" cy="393561"/>
            <a:chOff x="-4118225" y="3990475"/>
            <a:chExt cx="292225" cy="273325"/>
          </a:xfrm>
        </p:grpSpPr>
        <p:sp>
          <p:nvSpPr>
            <p:cNvPr id="7512" name="Google Shape;7512;p6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7"/>
          <p:cNvGrpSpPr/>
          <p:nvPr/>
        </p:nvGrpSpPr>
        <p:grpSpPr>
          <a:xfrm>
            <a:off x="7338026" y="1688087"/>
            <a:ext cx="394713" cy="421927"/>
            <a:chOff x="-2312225" y="3238300"/>
            <a:chExt cx="274125" cy="293025"/>
          </a:xfrm>
        </p:grpSpPr>
        <p:sp>
          <p:nvSpPr>
            <p:cNvPr id="7517" name="Google Shape;7517;p6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67"/>
          <p:cNvGrpSpPr/>
          <p:nvPr/>
        </p:nvGrpSpPr>
        <p:grpSpPr>
          <a:xfrm>
            <a:off x="7335742" y="2756825"/>
            <a:ext cx="423079" cy="419659"/>
            <a:chOff x="-2310650" y="3958175"/>
            <a:chExt cx="293825" cy="291450"/>
          </a:xfrm>
        </p:grpSpPr>
        <p:sp>
          <p:nvSpPr>
            <p:cNvPr id="7520" name="Google Shape;7520;p6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7"/>
          <p:cNvGrpSpPr/>
          <p:nvPr/>
        </p:nvGrpSpPr>
        <p:grpSpPr>
          <a:xfrm>
            <a:off x="4702603" y="3308459"/>
            <a:ext cx="424159" cy="419659"/>
            <a:chOff x="-1182750" y="3962900"/>
            <a:chExt cx="294575" cy="291450"/>
          </a:xfrm>
        </p:grpSpPr>
        <p:sp>
          <p:nvSpPr>
            <p:cNvPr id="7523" name="Google Shape;7523;p6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67"/>
          <p:cNvGrpSpPr/>
          <p:nvPr/>
        </p:nvGrpSpPr>
        <p:grpSpPr>
          <a:xfrm>
            <a:off x="2455739" y="1689223"/>
            <a:ext cx="424195" cy="419659"/>
            <a:chOff x="-5611575" y="3272950"/>
            <a:chExt cx="294600" cy="291450"/>
          </a:xfrm>
        </p:grpSpPr>
        <p:sp>
          <p:nvSpPr>
            <p:cNvPr id="7531" name="Google Shape;7531;p6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7"/>
          <p:cNvGrpSpPr/>
          <p:nvPr/>
        </p:nvGrpSpPr>
        <p:grpSpPr>
          <a:xfrm>
            <a:off x="2455739" y="2205770"/>
            <a:ext cx="424195" cy="418507"/>
            <a:chOff x="-5613150" y="3632900"/>
            <a:chExt cx="294600" cy="290650"/>
          </a:xfrm>
        </p:grpSpPr>
        <p:sp>
          <p:nvSpPr>
            <p:cNvPr id="7537" name="Google Shape;7537;p6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7"/>
          <p:cNvGrpSpPr/>
          <p:nvPr/>
        </p:nvGrpSpPr>
        <p:grpSpPr>
          <a:xfrm>
            <a:off x="7324977" y="2153586"/>
            <a:ext cx="420811" cy="522864"/>
            <a:chOff x="-2310650" y="3525775"/>
            <a:chExt cx="292250" cy="363125"/>
          </a:xfrm>
        </p:grpSpPr>
        <p:sp>
          <p:nvSpPr>
            <p:cNvPr id="7540" name="Google Shape;7540;p6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67"/>
          <p:cNvGrpSpPr/>
          <p:nvPr/>
        </p:nvGrpSpPr>
        <p:grpSpPr>
          <a:xfrm>
            <a:off x="2467638" y="2756270"/>
            <a:ext cx="424195" cy="420775"/>
            <a:chOff x="-5613150" y="3991275"/>
            <a:chExt cx="294600" cy="292225"/>
          </a:xfrm>
        </p:grpSpPr>
        <p:sp>
          <p:nvSpPr>
            <p:cNvPr id="7545" name="Google Shape;7545;p6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7"/>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7"/>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7"/>
          <p:cNvGrpSpPr/>
          <p:nvPr/>
        </p:nvGrpSpPr>
        <p:grpSpPr>
          <a:xfrm>
            <a:off x="5139126" y="1689438"/>
            <a:ext cx="434634" cy="419227"/>
            <a:chOff x="-3768700" y="3253275"/>
            <a:chExt cx="301850" cy="291150"/>
          </a:xfrm>
        </p:grpSpPr>
        <p:sp>
          <p:nvSpPr>
            <p:cNvPr id="7555" name="Google Shape;7555;p6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7"/>
          <p:cNvGrpSpPr/>
          <p:nvPr/>
        </p:nvGrpSpPr>
        <p:grpSpPr>
          <a:xfrm>
            <a:off x="5143209" y="2217090"/>
            <a:ext cx="426462" cy="395865"/>
            <a:chOff x="-3808700" y="3628950"/>
            <a:chExt cx="296175" cy="274925"/>
          </a:xfrm>
        </p:grpSpPr>
        <p:sp>
          <p:nvSpPr>
            <p:cNvPr id="7559" name="Google Shape;7559;p6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67"/>
          <p:cNvGrpSpPr/>
          <p:nvPr/>
        </p:nvGrpSpPr>
        <p:grpSpPr>
          <a:xfrm>
            <a:off x="5208420" y="2756412"/>
            <a:ext cx="419443" cy="420487"/>
            <a:chOff x="-3771675" y="3971775"/>
            <a:chExt cx="291300" cy="292025"/>
          </a:xfrm>
        </p:grpSpPr>
        <p:sp>
          <p:nvSpPr>
            <p:cNvPr id="7563" name="Google Shape;7563;p6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67"/>
          <p:cNvGrpSpPr/>
          <p:nvPr/>
        </p:nvGrpSpPr>
        <p:grpSpPr>
          <a:xfrm>
            <a:off x="7869864" y="1716461"/>
            <a:ext cx="420271" cy="320774"/>
            <a:chOff x="-1951475" y="3273100"/>
            <a:chExt cx="291875" cy="222775"/>
          </a:xfrm>
        </p:grpSpPr>
        <p:sp>
          <p:nvSpPr>
            <p:cNvPr id="7569" name="Google Shape;7569;p6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67"/>
          <p:cNvGrpSpPr/>
          <p:nvPr/>
        </p:nvGrpSpPr>
        <p:grpSpPr>
          <a:xfrm>
            <a:off x="7867344" y="2205191"/>
            <a:ext cx="425310" cy="419659"/>
            <a:chOff x="-1951475" y="3597450"/>
            <a:chExt cx="295375" cy="291450"/>
          </a:xfrm>
        </p:grpSpPr>
        <p:sp>
          <p:nvSpPr>
            <p:cNvPr id="7573" name="Google Shape;7573;p6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7"/>
          <p:cNvGrpSpPr/>
          <p:nvPr/>
        </p:nvGrpSpPr>
        <p:grpSpPr>
          <a:xfrm>
            <a:off x="7869595" y="2756825"/>
            <a:ext cx="444605" cy="419659"/>
            <a:chOff x="-1960150" y="3956600"/>
            <a:chExt cx="308775" cy="291450"/>
          </a:xfrm>
        </p:grpSpPr>
        <p:sp>
          <p:nvSpPr>
            <p:cNvPr id="7578" name="Google Shape;7578;p6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7"/>
          <p:cNvGrpSpPr/>
          <p:nvPr/>
        </p:nvGrpSpPr>
        <p:grpSpPr>
          <a:xfrm>
            <a:off x="1923633" y="3307636"/>
            <a:ext cx="420775" cy="420775"/>
            <a:chOff x="-804700" y="3226500"/>
            <a:chExt cx="292225" cy="292225"/>
          </a:xfrm>
        </p:grpSpPr>
        <p:sp>
          <p:nvSpPr>
            <p:cNvPr id="7581" name="Google Shape;7581;p6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67"/>
          <p:cNvGrpSpPr/>
          <p:nvPr/>
        </p:nvGrpSpPr>
        <p:grpSpPr>
          <a:xfrm>
            <a:off x="3003724" y="1688647"/>
            <a:ext cx="420775" cy="420811"/>
            <a:chOff x="-5251625" y="3272950"/>
            <a:chExt cx="292225" cy="292250"/>
          </a:xfrm>
        </p:grpSpPr>
        <p:sp>
          <p:nvSpPr>
            <p:cNvPr id="7589" name="Google Shape;7589;p6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67"/>
          <p:cNvGrpSpPr/>
          <p:nvPr/>
        </p:nvGrpSpPr>
        <p:grpSpPr>
          <a:xfrm>
            <a:off x="3000322" y="2204348"/>
            <a:ext cx="427578" cy="421351"/>
            <a:chOff x="-5254775" y="3631325"/>
            <a:chExt cx="296950" cy="292625"/>
          </a:xfrm>
        </p:grpSpPr>
        <p:sp>
          <p:nvSpPr>
            <p:cNvPr id="7593" name="Google Shape;7593;p6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7"/>
          <p:cNvGrpSpPr/>
          <p:nvPr/>
        </p:nvGrpSpPr>
        <p:grpSpPr>
          <a:xfrm>
            <a:off x="3016181" y="2756270"/>
            <a:ext cx="419659" cy="420775"/>
            <a:chOff x="-5251625" y="3991275"/>
            <a:chExt cx="291450" cy="292225"/>
          </a:xfrm>
        </p:grpSpPr>
        <p:sp>
          <p:nvSpPr>
            <p:cNvPr id="7601" name="Google Shape;7601;p6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67"/>
          <p:cNvGrpSpPr/>
          <p:nvPr/>
        </p:nvGrpSpPr>
        <p:grpSpPr>
          <a:xfrm>
            <a:off x="5756763" y="1689240"/>
            <a:ext cx="319874" cy="419623"/>
            <a:chOff x="-3365275" y="3253275"/>
            <a:chExt cx="222150" cy="291425"/>
          </a:xfrm>
        </p:grpSpPr>
        <p:sp>
          <p:nvSpPr>
            <p:cNvPr id="7607" name="Google Shape;7607;p6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7"/>
          <p:cNvGrpSpPr/>
          <p:nvPr/>
        </p:nvGrpSpPr>
        <p:grpSpPr>
          <a:xfrm>
            <a:off x="5730701" y="2204058"/>
            <a:ext cx="371998" cy="421927"/>
            <a:chOff x="-3383375" y="3611625"/>
            <a:chExt cx="258350" cy="293025"/>
          </a:xfrm>
        </p:grpSpPr>
        <p:sp>
          <p:nvSpPr>
            <p:cNvPr id="7610" name="Google Shape;7610;p6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67"/>
          <p:cNvGrpSpPr/>
          <p:nvPr/>
        </p:nvGrpSpPr>
        <p:grpSpPr>
          <a:xfrm>
            <a:off x="5793050" y="2756826"/>
            <a:ext cx="271097" cy="419659"/>
            <a:chOff x="-3347950" y="3971575"/>
            <a:chExt cx="188275" cy="291450"/>
          </a:xfrm>
        </p:grpSpPr>
        <p:sp>
          <p:nvSpPr>
            <p:cNvPr id="7613" name="Google Shape;7613;p6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67"/>
          <p:cNvGrpSpPr/>
          <p:nvPr/>
        </p:nvGrpSpPr>
        <p:grpSpPr>
          <a:xfrm>
            <a:off x="842909" y="3307061"/>
            <a:ext cx="371998" cy="421927"/>
            <a:chOff x="-1575775" y="3238300"/>
            <a:chExt cx="258350" cy="293025"/>
          </a:xfrm>
        </p:grpSpPr>
        <p:sp>
          <p:nvSpPr>
            <p:cNvPr id="7617" name="Google Shape;7617;p67"/>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67"/>
          <p:cNvGrpSpPr/>
          <p:nvPr/>
        </p:nvGrpSpPr>
        <p:grpSpPr>
          <a:xfrm>
            <a:off x="2487807" y="3309051"/>
            <a:ext cx="423079" cy="424159"/>
            <a:chOff x="-1591550" y="3597475"/>
            <a:chExt cx="293825" cy="294575"/>
          </a:xfrm>
        </p:grpSpPr>
        <p:sp>
          <p:nvSpPr>
            <p:cNvPr id="7623" name="Google Shape;7623;p6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67"/>
          <p:cNvGrpSpPr/>
          <p:nvPr/>
        </p:nvGrpSpPr>
        <p:grpSpPr>
          <a:xfrm>
            <a:off x="4137277" y="3318663"/>
            <a:ext cx="421927" cy="399248"/>
            <a:chOff x="-1592325" y="3957400"/>
            <a:chExt cx="293025" cy="277275"/>
          </a:xfrm>
        </p:grpSpPr>
        <p:sp>
          <p:nvSpPr>
            <p:cNvPr id="7627" name="Google Shape;7627;p6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67"/>
          <p:cNvGrpSpPr/>
          <p:nvPr/>
        </p:nvGrpSpPr>
        <p:grpSpPr>
          <a:xfrm>
            <a:off x="3624147" y="3310744"/>
            <a:ext cx="369730" cy="420775"/>
            <a:chOff x="-778700" y="3612425"/>
            <a:chExt cx="256775" cy="292225"/>
          </a:xfrm>
        </p:grpSpPr>
        <p:sp>
          <p:nvSpPr>
            <p:cNvPr id="7632" name="Google Shape;7632;p6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7"/>
          <p:cNvGrpSpPr/>
          <p:nvPr/>
        </p:nvGrpSpPr>
        <p:grpSpPr>
          <a:xfrm>
            <a:off x="6095649" y="3828305"/>
            <a:ext cx="340731" cy="387641"/>
            <a:chOff x="7728464" y="1561258"/>
            <a:chExt cx="349719" cy="397866"/>
          </a:xfrm>
        </p:grpSpPr>
        <p:sp>
          <p:nvSpPr>
            <p:cNvPr id="7639" name="Google Shape;7639;p6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67"/>
          <p:cNvGrpSpPr/>
          <p:nvPr/>
        </p:nvGrpSpPr>
        <p:grpSpPr>
          <a:xfrm>
            <a:off x="4018617" y="3828305"/>
            <a:ext cx="387681" cy="387641"/>
            <a:chOff x="5611350" y="1561258"/>
            <a:chExt cx="397907" cy="397866"/>
          </a:xfrm>
        </p:grpSpPr>
        <p:sp>
          <p:nvSpPr>
            <p:cNvPr id="7642" name="Google Shape;7642;p6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7"/>
          <p:cNvGrpSpPr/>
          <p:nvPr/>
        </p:nvGrpSpPr>
        <p:grpSpPr>
          <a:xfrm>
            <a:off x="4537903" y="3925571"/>
            <a:ext cx="387610" cy="193109"/>
            <a:chOff x="6140660" y="1661097"/>
            <a:chExt cx="397835" cy="198202"/>
          </a:xfrm>
        </p:grpSpPr>
        <p:sp>
          <p:nvSpPr>
            <p:cNvPr id="7647" name="Google Shape;7647;p6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7"/>
          <p:cNvGrpSpPr/>
          <p:nvPr/>
        </p:nvGrpSpPr>
        <p:grpSpPr>
          <a:xfrm>
            <a:off x="5057118" y="3828305"/>
            <a:ext cx="387681" cy="387641"/>
            <a:chOff x="6669907" y="1561258"/>
            <a:chExt cx="397907" cy="397866"/>
          </a:xfrm>
        </p:grpSpPr>
        <p:sp>
          <p:nvSpPr>
            <p:cNvPr id="7652" name="Google Shape;7652;p6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67"/>
          <p:cNvGrpSpPr/>
          <p:nvPr/>
        </p:nvGrpSpPr>
        <p:grpSpPr>
          <a:xfrm>
            <a:off x="1942348" y="3885842"/>
            <a:ext cx="387681" cy="272572"/>
            <a:chOff x="3386036" y="1746339"/>
            <a:chExt cx="397907" cy="279762"/>
          </a:xfrm>
        </p:grpSpPr>
        <p:sp>
          <p:nvSpPr>
            <p:cNvPr id="7658" name="Google Shape;7658;p6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67"/>
          <p:cNvGrpSpPr/>
          <p:nvPr/>
        </p:nvGrpSpPr>
        <p:grpSpPr>
          <a:xfrm>
            <a:off x="2980045" y="3828288"/>
            <a:ext cx="387681" cy="387681"/>
            <a:chOff x="4417380" y="1687279"/>
            <a:chExt cx="397907" cy="397907"/>
          </a:xfrm>
        </p:grpSpPr>
        <p:sp>
          <p:nvSpPr>
            <p:cNvPr id="7661" name="Google Shape;7661;p6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67"/>
          <p:cNvGrpSpPr/>
          <p:nvPr/>
        </p:nvGrpSpPr>
        <p:grpSpPr>
          <a:xfrm>
            <a:off x="7926526" y="3308537"/>
            <a:ext cx="387661" cy="387661"/>
            <a:chOff x="2869999" y="1687279"/>
            <a:chExt cx="397887" cy="397887"/>
          </a:xfrm>
        </p:grpSpPr>
        <p:sp>
          <p:nvSpPr>
            <p:cNvPr id="7664" name="Google Shape;7664;p6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7"/>
          <p:cNvGrpSpPr/>
          <p:nvPr/>
        </p:nvGrpSpPr>
        <p:grpSpPr>
          <a:xfrm>
            <a:off x="2461634" y="3828664"/>
            <a:ext cx="386807" cy="386929"/>
            <a:chOff x="3902887" y="1687655"/>
            <a:chExt cx="397010" cy="397135"/>
          </a:xfrm>
        </p:grpSpPr>
        <p:sp>
          <p:nvSpPr>
            <p:cNvPr id="7667" name="Google Shape;7667;p6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7"/>
          <p:cNvGrpSpPr/>
          <p:nvPr/>
        </p:nvGrpSpPr>
        <p:grpSpPr>
          <a:xfrm>
            <a:off x="3499331" y="3828344"/>
            <a:ext cx="387681" cy="387681"/>
            <a:chOff x="4933458" y="1687279"/>
            <a:chExt cx="397907" cy="397907"/>
          </a:xfrm>
        </p:grpSpPr>
        <p:sp>
          <p:nvSpPr>
            <p:cNvPr id="7670" name="Google Shape;7670;p6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67"/>
          <p:cNvGrpSpPr/>
          <p:nvPr/>
        </p:nvGrpSpPr>
        <p:grpSpPr>
          <a:xfrm>
            <a:off x="5273586" y="3308775"/>
            <a:ext cx="387681" cy="387661"/>
            <a:chOff x="266768" y="1721375"/>
            <a:chExt cx="397907" cy="397887"/>
          </a:xfrm>
        </p:grpSpPr>
        <p:sp>
          <p:nvSpPr>
            <p:cNvPr id="7673" name="Google Shape;7673;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7"/>
          <p:cNvGrpSpPr/>
          <p:nvPr/>
        </p:nvGrpSpPr>
        <p:grpSpPr>
          <a:xfrm>
            <a:off x="7395588" y="3308924"/>
            <a:ext cx="387539" cy="386888"/>
            <a:chOff x="2408992" y="1722875"/>
            <a:chExt cx="397761" cy="397093"/>
          </a:xfrm>
        </p:grpSpPr>
        <p:sp>
          <p:nvSpPr>
            <p:cNvPr id="7676" name="Google Shape;7676;p6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67"/>
          <p:cNvGrpSpPr/>
          <p:nvPr/>
        </p:nvGrpSpPr>
        <p:grpSpPr>
          <a:xfrm>
            <a:off x="5576404" y="3828305"/>
            <a:ext cx="387641" cy="387641"/>
            <a:chOff x="7199196" y="1561258"/>
            <a:chExt cx="397866" cy="397866"/>
          </a:xfrm>
        </p:grpSpPr>
        <p:sp>
          <p:nvSpPr>
            <p:cNvPr id="7679" name="Google Shape;7679;p6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67"/>
          <p:cNvGrpSpPr/>
          <p:nvPr/>
        </p:nvGrpSpPr>
        <p:grpSpPr>
          <a:xfrm>
            <a:off x="6332282" y="3308537"/>
            <a:ext cx="387661" cy="387661"/>
            <a:chOff x="1379798" y="1723250"/>
            <a:chExt cx="397887" cy="397887"/>
          </a:xfrm>
        </p:grpSpPr>
        <p:sp>
          <p:nvSpPr>
            <p:cNvPr id="7683" name="Google Shape;7683;p6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67"/>
          <p:cNvGrpSpPr/>
          <p:nvPr/>
        </p:nvGrpSpPr>
        <p:grpSpPr>
          <a:xfrm>
            <a:off x="5801242" y="3308537"/>
            <a:ext cx="387641" cy="387661"/>
            <a:chOff x="864491" y="1723250"/>
            <a:chExt cx="397866" cy="397887"/>
          </a:xfrm>
        </p:grpSpPr>
        <p:sp>
          <p:nvSpPr>
            <p:cNvPr id="7688" name="Google Shape;7688;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1" name="Google Shape;7691;p67"/>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2" name="Google Shape;7692;p67"/>
          <p:cNvGrpSpPr/>
          <p:nvPr/>
        </p:nvGrpSpPr>
        <p:grpSpPr>
          <a:xfrm>
            <a:off x="6568070" y="3827060"/>
            <a:ext cx="388966" cy="388966"/>
            <a:chOff x="1190625" y="238125"/>
            <a:chExt cx="5235075" cy="5235075"/>
          </a:xfrm>
        </p:grpSpPr>
        <p:sp>
          <p:nvSpPr>
            <p:cNvPr id="7693" name="Google Shape;7693;p6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5" name="Google Shape;7695;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2"/>
          <p:cNvSpPr txBox="1"/>
          <p:nvPr>
            <p:ph type="title"/>
          </p:nvPr>
        </p:nvSpPr>
        <p:spPr>
          <a:xfrm>
            <a:off x="713225" y="1027950"/>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Contents of a portfolio</a:t>
            </a:r>
            <a:endParaRPr/>
          </a:p>
        </p:txBody>
      </p:sp>
      <p:sp>
        <p:nvSpPr>
          <p:cNvPr id="364" name="Google Shape;364;p32"/>
          <p:cNvSpPr txBox="1"/>
          <p:nvPr>
            <p:ph idx="1" type="subTitle"/>
          </p:nvPr>
        </p:nvSpPr>
        <p:spPr>
          <a:xfrm>
            <a:off x="713225" y="1600650"/>
            <a:ext cx="4294800" cy="25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portfolio is composed of three main elements:</a:t>
            </a:r>
            <a:endParaRPr/>
          </a:p>
          <a:p>
            <a:pPr indent="-304800" lvl="0" marL="457200" rtl="0" algn="l">
              <a:spcBef>
                <a:spcPts val="1000"/>
              </a:spcBef>
              <a:spcAft>
                <a:spcPts val="0"/>
              </a:spcAft>
              <a:buSzPts val="1200"/>
              <a:buChar char="●"/>
            </a:pPr>
            <a:r>
              <a:rPr b="1" lang="en"/>
              <a:t>Content</a:t>
            </a:r>
            <a:r>
              <a:rPr lang="en"/>
              <a:t>: this includes the actual work you want to showcase and can be anything from writing samples to photographs or videos</a:t>
            </a:r>
            <a:endParaRPr/>
          </a:p>
          <a:p>
            <a:pPr indent="-304800" lvl="0" marL="457200" rtl="0" algn="l">
              <a:spcBef>
                <a:spcPts val="1000"/>
              </a:spcBef>
              <a:spcAft>
                <a:spcPts val="0"/>
              </a:spcAft>
              <a:buSzPts val="1200"/>
              <a:buChar char="●"/>
            </a:pPr>
            <a:r>
              <a:rPr b="1" lang="en"/>
              <a:t>Design</a:t>
            </a:r>
            <a:r>
              <a:rPr lang="en"/>
              <a:t>: the design should reflect your personality and style while remaining professional. It should also make it easy to navigate the portfolio</a:t>
            </a:r>
            <a:endParaRPr/>
          </a:p>
          <a:p>
            <a:pPr indent="-304800" lvl="0" marL="457200" rtl="0" algn="l">
              <a:spcBef>
                <a:spcPts val="1000"/>
              </a:spcBef>
              <a:spcAft>
                <a:spcPts val="1000"/>
              </a:spcAft>
              <a:buSzPts val="1200"/>
              <a:buChar char="●"/>
            </a:pPr>
            <a:r>
              <a:rPr b="1" lang="en"/>
              <a:t>Summary</a:t>
            </a:r>
            <a:r>
              <a:rPr lang="en"/>
              <a:t>: a brief summary at the beginning of the portfolio will help provide an introduction to your work and give visitors a better understanding of yourself and what you have created</a:t>
            </a:r>
            <a:endParaRPr/>
          </a:p>
        </p:txBody>
      </p:sp>
      <p:pic>
        <p:nvPicPr>
          <p:cNvPr id="365" name="Google Shape;365;p32"/>
          <p:cNvPicPr preferRelativeResize="0"/>
          <p:nvPr>
            <p:ph idx="2" type="pic"/>
          </p:nvPr>
        </p:nvPicPr>
        <p:blipFill rotWithShape="1">
          <a:blip r:embed="rId3">
            <a:alphaModFix/>
          </a:blip>
          <a:srcRect b="0" l="16675" r="16675" t="0"/>
          <a:stretch/>
        </p:blipFill>
        <p:spPr>
          <a:xfrm>
            <a:off x="5313225" y="1086375"/>
            <a:ext cx="3301800" cy="3301800"/>
          </a:xfrm>
          <a:prstGeom prst="ellipse">
            <a:avLst/>
          </a:prstGeom>
        </p:spPr>
      </p:pic>
      <p:sp>
        <p:nvSpPr>
          <p:cNvPr id="366" name="Google Shape;366;p32"/>
          <p:cNvSpPr/>
          <p:nvPr/>
        </p:nvSpPr>
        <p:spPr>
          <a:xfrm>
            <a:off x="986075" y="268600"/>
            <a:ext cx="154200" cy="154200"/>
          </a:xfrm>
          <a:prstGeom prst="ellipse">
            <a:avLst/>
          </a:prstGeom>
          <a:gradFill>
            <a:gsLst>
              <a:gs pos="0">
                <a:srgbClr val="000000">
                  <a:alpha val="0"/>
                </a:srgbClr>
              </a:gs>
              <a:gs pos="100000">
                <a:schemeClr val="dk1"/>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osefin Sans"/>
              <a:ea typeface="Josefin Sans"/>
              <a:cs typeface="Josefin Sans"/>
              <a:sym typeface="Josefi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99" name="Shape 7699"/>
        <p:cNvGrpSpPr/>
        <p:nvPr/>
      </p:nvGrpSpPr>
      <p:grpSpPr>
        <a:xfrm>
          <a:off x="0" y="0"/>
          <a:ext cx="0" cy="0"/>
          <a:chOff x="0" y="0"/>
          <a:chExt cx="0" cy="0"/>
        </a:xfrm>
      </p:grpSpPr>
      <p:pic>
        <p:nvPicPr>
          <p:cNvPr id="7700" name="Google Shape;7700;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to include in your portfolio</a:t>
            </a:r>
            <a:endParaRPr/>
          </a:p>
        </p:txBody>
      </p:sp>
      <p:sp>
        <p:nvSpPr>
          <p:cNvPr id="372" name="Google Shape;372;p33"/>
          <p:cNvSpPr txBox="1"/>
          <p:nvPr>
            <p:ph idx="4" type="subTitle"/>
          </p:nvPr>
        </p:nvSpPr>
        <p:spPr>
          <a:xfrm>
            <a:off x="1131274" y="1628113"/>
            <a:ext cx="3133200" cy="44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 samples</a:t>
            </a:r>
            <a:endParaRPr/>
          </a:p>
        </p:txBody>
      </p:sp>
      <p:sp>
        <p:nvSpPr>
          <p:cNvPr id="373" name="Google Shape;373;p33"/>
          <p:cNvSpPr txBox="1"/>
          <p:nvPr>
            <p:ph idx="5" type="subTitle"/>
          </p:nvPr>
        </p:nvSpPr>
        <p:spPr>
          <a:xfrm>
            <a:off x="3005403" y="3197600"/>
            <a:ext cx="3133200" cy="44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Skills</a:t>
            </a:r>
            <a:endParaRPr/>
          </a:p>
        </p:txBody>
      </p:sp>
      <p:sp>
        <p:nvSpPr>
          <p:cNvPr id="374" name="Google Shape;374;p33"/>
          <p:cNvSpPr txBox="1"/>
          <p:nvPr>
            <p:ph idx="1" type="subTitle"/>
          </p:nvPr>
        </p:nvSpPr>
        <p:spPr>
          <a:xfrm>
            <a:off x="1131274" y="2075412"/>
            <a:ext cx="3133200" cy="8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work samples for a practical overview of demonstrated capabilities and expertise. Each example offers insights into various projects</a:t>
            </a:r>
            <a:endParaRPr/>
          </a:p>
        </p:txBody>
      </p:sp>
      <p:sp>
        <p:nvSpPr>
          <p:cNvPr id="375" name="Google Shape;375;p33"/>
          <p:cNvSpPr txBox="1"/>
          <p:nvPr>
            <p:ph idx="2" type="subTitle"/>
          </p:nvPr>
        </p:nvSpPr>
        <p:spPr>
          <a:xfrm>
            <a:off x="3005397" y="3644899"/>
            <a:ext cx="3133200" cy="8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Skills and qualifications are the credentials you have that show employers your experience and abilities in various areas that are related to your field</a:t>
            </a:r>
            <a:endParaRPr/>
          </a:p>
        </p:txBody>
      </p:sp>
      <p:sp>
        <p:nvSpPr>
          <p:cNvPr id="376" name="Google Shape;376;p33"/>
          <p:cNvSpPr txBox="1"/>
          <p:nvPr>
            <p:ph idx="3" type="subTitle"/>
          </p:nvPr>
        </p:nvSpPr>
        <p:spPr>
          <a:xfrm>
            <a:off x="4879526" y="2075413"/>
            <a:ext cx="3133200" cy="8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overview of past project successes or other accomplishments as well as a summary of relevant knowledge and skills gained over the course of your career</a:t>
            </a:r>
            <a:endParaRPr/>
          </a:p>
        </p:txBody>
      </p:sp>
      <p:sp>
        <p:nvSpPr>
          <p:cNvPr id="377" name="Google Shape;377;p33"/>
          <p:cNvSpPr txBox="1"/>
          <p:nvPr>
            <p:ph idx="6" type="subTitle"/>
          </p:nvPr>
        </p:nvSpPr>
        <p:spPr>
          <a:xfrm>
            <a:off x="4879526" y="1628113"/>
            <a:ext cx="3133200" cy="44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Professional narrative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4"/>
          <p:cNvSpPr txBox="1"/>
          <p:nvPr>
            <p:ph type="title"/>
          </p:nvPr>
        </p:nvSpPr>
        <p:spPr>
          <a:xfrm>
            <a:off x="4017888" y="2150850"/>
            <a:ext cx="28128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Resume</a:t>
            </a:r>
            <a:endParaRPr/>
          </a:p>
        </p:txBody>
      </p:sp>
      <p:sp>
        <p:nvSpPr>
          <p:cNvPr id="383" name="Google Shape;383;p34"/>
          <p:cNvSpPr txBox="1"/>
          <p:nvPr>
            <p:ph idx="2" type="title"/>
          </p:nvPr>
        </p:nvSpPr>
        <p:spPr>
          <a:xfrm>
            <a:off x="2313313" y="2150850"/>
            <a:ext cx="1227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384" name="Google Shape;384;p34"/>
          <p:cNvCxnSpPr/>
          <p:nvPr/>
        </p:nvCxnSpPr>
        <p:spPr>
          <a:xfrm rot="10800000">
            <a:off x="3805600" y="2021850"/>
            <a:ext cx="0" cy="29829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5"/>
          <p:cNvSpPr txBox="1"/>
          <p:nvPr>
            <p:ph type="title"/>
          </p:nvPr>
        </p:nvSpPr>
        <p:spPr>
          <a:xfrm>
            <a:off x="713225" y="1596875"/>
            <a:ext cx="37962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 Doe</a:t>
            </a:r>
            <a:endParaRPr/>
          </a:p>
        </p:txBody>
      </p:sp>
      <p:pic>
        <p:nvPicPr>
          <p:cNvPr id="390" name="Google Shape;390;p35"/>
          <p:cNvPicPr preferRelativeResize="0"/>
          <p:nvPr/>
        </p:nvPicPr>
        <p:blipFill rotWithShape="1">
          <a:blip r:embed="rId3">
            <a:alphaModFix/>
          </a:blip>
          <a:srcRect b="46996" l="31549" r="36146" t="4945"/>
          <a:stretch/>
        </p:blipFill>
        <p:spPr>
          <a:xfrm>
            <a:off x="1011975" y="537275"/>
            <a:ext cx="1068600" cy="1059600"/>
          </a:xfrm>
          <a:prstGeom prst="ellipse">
            <a:avLst/>
          </a:prstGeom>
          <a:noFill/>
          <a:ln cap="flat" cmpd="sng" w="9525">
            <a:solidFill>
              <a:schemeClr val="dk1"/>
            </a:solidFill>
            <a:prstDash val="solid"/>
            <a:round/>
            <a:headEnd len="sm" w="sm" type="none"/>
            <a:tailEnd len="sm" w="sm" type="none"/>
          </a:ln>
        </p:spPr>
      </p:pic>
      <p:sp>
        <p:nvSpPr>
          <p:cNvPr id="391" name="Google Shape;391;p35"/>
          <p:cNvSpPr txBox="1"/>
          <p:nvPr/>
        </p:nvSpPr>
        <p:spPr>
          <a:xfrm>
            <a:off x="713301" y="2003373"/>
            <a:ext cx="3796200" cy="37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1200">
                <a:solidFill>
                  <a:schemeClr val="dk1"/>
                </a:solidFill>
                <a:latin typeface="Open Sans"/>
                <a:ea typeface="Open Sans"/>
                <a:cs typeface="Open Sans"/>
                <a:sym typeface="Open Sans"/>
              </a:rPr>
              <a:t>+34 654 321 432 |Eric@freepik.com</a:t>
            </a:r>
            <a:endParaRPr sz="1200">
              <a:solidFill>
                <a:schemeClr val="dk1"/>
              </a:solidFill>
              <a:latin typeface="Open Sans"/>
              <a:ea typeface="Open Sans"/>
              <a:cs typeface="Open Sans"/>
              <a:sym typeface="Open Sans"/>
            </a:endParaRPr>
          </a:p>
        </p:txBody>
      </p:sp>
      <p:sp>
        <p:nvSpPr>
          <p:cNvPr id="392" name="Google Shape;392;p35"/>
          <p:cNvSpPr txBox="1"/>
          <p:nvPr/>
        </p:nvSpPr>
        <p:spPr>
          <a:xfrm>
            <a:off x="2291325" y="718025"/>
            <a:ext cx="61392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chemeClr val="dk1"/>
                </a:solidFill>
                <a:latin typeface="Albert Sans"/>
                <a:ea typeface="Albert Sans"/>
                <a:cs typeface="Albert Sans"/>
                <a:sym typeface="Albert Sans"/>
              </a:rPr>
              <a:t>“I always strive for </a:t>
            </a:r>
            <a:r>
              <a:rPr b="1" lang="en" sz="1200">
                <a:solidFill>
                  <a:schemeClr val="dk1"/>
                </a:solidFill>
                <a:latin typeface="Albert Sans"/>
                <a:ea typeface="Albert Sans"/>
                <a:cs typeface="Albert Sans"/>
                <a:sym typeface="Albert Sans"/>
              </a:rPr>
              <a:t>excellence</a:t>
            </a:r>
            <a:r>
              <a:rPr lang="en" sz="1200">
                <a:solidFill>
                  <a:schemeClr val="dk1"/>
                </a:solidFill>
                <a:latin typeface="Albert Sans"/>
                <a:ea typeface="Albert Sans"/>
                <a:cs typeface="Albert Sans"/>
                <a:sym typeface="Albert Sans"/>
              </a:rPr>
              <a:t>. I believe in the power of </a:t>
            </a:r>
            <a:r>
              <a:rPr b="1" lang="en" sz="1200">
                <a:solidFill>
                  <a:schemeClr val="dk1"/>
                </a:solidFill>
                <a:latin typeface="Albert Sans"/>
                <a:ea typeface="Albert Sans"/>
                <a:cs typeface="Albert Sans"/>
                <a:sym typeface="Albert Sans"/>
              </a:rPr>
              <a:t>collaboration</a:t>
            </a:r>
            <a:r>
              <a:rPr lang="en" sz="1200">
                <a:solidFill>
                  <a:schemeClr val="dk1"/>
                </a:solidFill>
                <a:latin typeface="Albert Sans"/>
                <a:ea typeface="Albert Sans"/>
                <a:cs typeface="Albert Sans"/>
                <a:sym typeface="Albert Sans"/>
              </a:rPr>
              <a:t>, and I love to build </a:t>
            </a:r>
            <a:r>
              <a:rPr b="1" lang="en" sz="1200">
                <a:solidFill>
                  <a:schemeClr val="dk1"/>
                </a:solidFill>
                <a:latin typeface="Albert Sans"/>
                <a:ea typeface="Albert Sans"/>
                <a:cs typeface="Albert Sans"/>
                <a:sym typeface="Albert Sans"/>
              </a:rPr>
              <a:t>meaningful relationships</a:t>
            </a:r>
            <a:r>
              <a:rPr lang="en" sz="1200">
                <a:solidFill>
                  <a:schemeClr val="dk1"/>
                </a:solidFill>
                <a:latin typeface="Albert Sans"/>
                <a:ea typeface="Albert Sans"/>
                <a:cs typeface="Albert Sans"/>
                <a:sym typeface="Albert Sans"/>
              </a:rPr>
              <a:t> with clients throughout the </a:t>
            </a:r>
            <a:r>
              <a:rPr b="1" lang="en" sz="1200">
                <a:solidFill>
                  <a:schemeClr val="dk1"/>
                </a:solidFill>
                <a:latin typeface="Albert Sans"/>
                <a:ea typeface="Albert Sans"/>
                <a:cs typeface="Albert Sans"/>
                <a:sym typeface="Albert Sans"/>
              </a:rPr>
              <a:t>creative process</a:t>
            </a:r>
            <a:r>
              <a:rPr lang="en" sz="1200">
                <a:solidFill>
                  <a:schemeClr val="dk1"/>
                </a:solidFill>
                <a:latin typeface="Albert Sans"/>
                <a:ea typeface="Albert Sans"/>
                <a:cs typeface="Albert Sans"/>
                <a:sym typeface="Albert Sans"/>
              </a:rPr>
              <a:t>”</a:t>
            </a:r>
            <a:endParaRPr sz="1200">
              <a:solidFill>
                <a:schemeClr val="dk1"/>
              </a:solidFill>
              <a:latin typeface="Albert Sans"/>
              <a:ea typeface="Albert Sans"/>
              <a:cs typeface="Albert Sans"/>
              <a:sym typeface="Albert Sans"/>
            </a:endParaRPr>
          </a:p>
        </p:txBody>
      </p:sp>
      <p:graphicFrame>
        <p:nvGraphicFramePr>
          <p:cNvPr id="393" name="Google Shape;393;p35"/>
          <p:cNvGraphicFramePr/>
          <p:nvPr/>
        </p:nvGraphicFramePr>
        <p:xfrm>
          <a:off x="4634000" y="1321975"/>
          <a:ext cx="3000000" cy="3000000"/>
        </p:xfrm>
        <a:graphic>
          <a:graphicData uri="http://schemas.openxmlformats.org/drawingml/2006/table">
            <a:tbl>
              <a:tblPr>
                <a:noFill/>
                <a:tableStyleId>{C3FBDFE1-DEF2-46FC-A8A3-F6918C5FEB4C}</a:tableStyleId>
              </a:tblPr>
              <a:tblGrid>
                <a:gridCol w="1265475"/>
                <a:gridCol w="1265475"/>
                <a:gridCol w="1265475"/>
              </a:tblGrid>
              <a:tr h="409075">
                <a:tc gridSpan="3">
                  <a:txBody>
                    <a:bodyPr/>
                    <a:lstStyle/>
                    <a:p>
                      <a:pPr indent="0" lvl="0" marL="0" rtl="0" algn="l">
                        <a:spcBef>
                          <a:spcPts val="0"/>
                        </a:spcBef>
                        <a:spcAft>
                          <a:spcPts val="0"/>
                        </a:spcAft>
                        <a:buNone/>
                      </a:pPr>
                      <a:r>
                        <a:rPr lang="en" sz="2000">
                          <a:solidFill>
                            <a:schemeClr val="dk1"/>
                          </a:solidFill>
                          <a:latin typeface="Figtree SemiBold"/>
                          <a:ea typeface="Figtree SemiBold"/>
                          <a:cs typeface="Figtree SemiBold"/>
                          <a:sym typeface="Figtree SemiBold"/>
                        </a:rPr>
                        <a:t>Experience</a:t>
                      </a:r>
                      <a:endParaRPr sz="2000">
                        <a:solidFill>
                          <a:schemeClr val="dk1"/>
                        </a:solidFill>
                        <a:latin typeface="Figtree SemiBold"/>
                        <a:ea typeface="Figtree SemiBold"/>
                        <a:cs typeface="Figtree SemiBold"/>
                        <a:sym typeface="Figtree SemiBold"/>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r h="409075">
                <a:tc>
                  <a:txBody>
                    <a:bodyPr/>
                    <a:lstStyle/>
                    <a:p>
                      <a:pPr indent="0" lvl="0" marL="0" rtl="0" algn="l">
                        <a:spcBef>
                          <a:spcPts val="0"/>
                        </a:spcBef>
                        <a:spcAft>
                          <a:spcPts val="0"/>
                        </a:spcAft>
                        <a:buNone/>
                      </a:pPr>
                      <a:r>
                        <a:rPr lang="en" sz="1200">
                          <a:solidFill>
                            <a:schemeClr val="dk1"/>
                          </a:solidFill>
                          <a:latin typeface="Figtree SemiBold"/>
                          <a:ea typeface="Figtree SemiBold"/>
                          <a:cs typeface="Figtree SemiBold"/>
                          <a:sym typeface="Figtree SemiBold"/>
                        </a:rPr>
                        <a:t>Now - 20XX</a:t>
                      </a:r>
                      <a:endParaRPr sz="1200">
                        <a:solidFill>
                          <a:schemeClr val="dk1"/>
                        </a:solidFill>
                        <a:latin typeface="Figtree SemiBold"/>
                        <a:ea typeface="Figtree SemiBold"/>
                        <a:cs typeface="Figtree SemiBold"/>
                        <a:sym typeface="Figtree SemiBold"/>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Senior Graphic Designer</a:t>
                      </a:r>
                      <a:endParaRPr b="1" sz="1000">
                        <a:solidFill>
                          <a:schemeClr val="dk1"/>
                        </a:solidFill>
                        <a:latin typeface="Albert Sans"/>
                        <a:ea typeface="Albert Sans"/>
                        <a:cs typeface="Albert Sans"/>
                        <a:sym typeface="Albert Sans"/>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Creative Concepts Agency</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0850">
                <a:tc gridSpan="3">
                  <a:txBody>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Led design team for diverse client projects</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Developed visual identities and marketing collateral</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Managed multiple projects, ensuring timely delivery</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r h="409075">
                <a:tc>
                  <a:txBody>
                    <a:bodyPr/>
                    <a:lstStyle/>
                    <a:p>
                      <a:pPr indent="0" lvl="0" marL="0" rtl="0" algn="l">
                        <a:spcBef>
                          <a:spcPts val="0"/>
                        </a:spcBef>
                        <a:spcAft>
                          <a:spcPts val="0"/>
                        </a:spcAft>
                        <a:buClr>
                          <a:schemeClr val="lt1"/>
                        </a:buClr>
                        <a:buSzPts val="1100"/>
                        <a:buFont typeface="Arial"/>
                        <a:buNone/>
                      </a:pPr>
                      <a:r>
                        <a:rPr lang="en" sz="1200">
                          <a:solidFill>
                            <a:schemeClr val="dk1"/>
                          </a:solidFill>
                          <a:latin typeface="Figtree SemiBold"/>
                          <a:ea typeface="Figtree SemiBold"/>
                          <a:cs typeface="Figtree SemiBold"/>
                          <a:sym typeface="Figtree SemiBold"/>
                        </a:rPr>
                        <a:t>20XX - 20XX</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UX/UI Designer</a:t>
                      </a:r>
                      <a:endParaRPr b="1" sz="1000">
                        <a:solidFill>
                          <a:schemeClr val="dk1"/>
                        </a:solidFill>
                        <a:latin typeface="Albert Sans"/>
                        <a:ea typeface="Albert Sans"/>
                        <a:cs typeface="Albert Sans"/>
                        <a:sym typeface="Albert Sans"/>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Tech Innovations</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0850">
                <a:tc gridSpan="3">
                  <a:txBody>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Enhanced user experiences for web and mobile apps</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Conducted user research and created wireframes</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Collaborated with cross-functional teams</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r h="409075">
                <a:tc>
                  <a:txBody>
                    <a:bodyPr/>
                    <a:lstStyle/>
                    <a:p>
                      <a:pPr indent="0" lvl="0" marL="0" rtl="0" algn="l">
                        <a:spcBef>
                          <a:spcPts val="0"/>
                        </a:spcBef>
                        <a:spcAft>
                          <a:spcPts val="0"/>
                        </a:spcAft>
                        <a:buClr>
                          <a:schemeClr val="lt1"/>
                        </a:buClr>
                        <a:buSzPts val="1100"/>
                        <a:buFont typeface="Arial"/>
                        <a:buNone/>
                      </a:pPr>
                      <a:r>
                        <a:rPr lang="en" sz="1200">
                          <a:solidFill>
                            <a:schemeClr val="dk1"/>
                          </a:solidFill>
                          <a:latin typeface="Figtree SemiBold"/>
                          <a:ea typeface="Figtree SemiBold"/>
                          <a:cs typeface="Figtree SemiBold"/>
                          <a:sym typeface="Figtree SemiBold"/>
                        </a:rPr>
                        <a:t>20XX - 20XX</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Branding Consultant</a:t>
                      </a:r>
                      <a:endParaRPr b="1" sz="1000">
                        <a:solidFill>
                          <a:schemeClr val="dk1"/>
                        </a:solidFill>
                        <a:latin typeface="Albert Sans"/>
                        <a:ea typeface="Albert Sans"/>
                        <a:cs typeface="Albert Sans"/>
                        <a:sym typeface="Albert Sans"/>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Tech Innovations</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0850">
                <a:tc gridSpan="3">
                  <a:txBody>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Provided branding services to diverse clients</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Conducted brand audits and developed strategies</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Created visual identities and managed timelines</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hMerge="1"/>
                <a:tc hMerge="1"/>
              </a:tr>
            </a:tbl>
          </a:graphicData>
        </a:graphic>
      </p:graphicFrame>
      <p:graphicFrame>
        <p:nvGraphicFramePr>
          <p:cNvPr id="394" name="Google Shape;394;p35"/>
          <p:cNvGraphicFramePr/>
          <p:nvPr/>
        </p:nvGraphicFramePr>
        <p:xfrm>
          <a:off x="713225" y="2399225"/>
          <a:ext cx="3000000" cy="3000000"/>
        </p:xfrm>
        <a:graphic>
          <a:graphicData uri="http://schemas.openxmlformats.org/drawingml/2006/table">
            <a:tbl>
              <a:tblPr>
                <a:noFill/>
                <a:tableStyleId>{C3FBDFE1-DEF2-46FC-A8A3-F6918C5FEB4C}</a:tableStyleId>
              </a:tblPr>
              <a:tblGrid>
                <a:gridCol w="668225"/>
                <a:gridCol w="1434875"/>
                <a:gridCol w="1693325"/>
              </a:tblGrid>
              <a:tr h="406650">
                <a:tc gridSpan="3">
                  <a:txBody>
                    <a:bodyPr/>
                    <a:lstStyle/>
                    <a:p>
                      <a:pPr indent="0" lvl="0" marL="0" rtl="0" algn="l">
                        <a:spcBef>
                          <a:spcPts val="0"/>
                        </a:spcBef>
                        <a:spcAft>
                          <a:spcPts val="0"/>
                        </a:spcAft>
                        <a:buClr>
                          <a:schemeClr val="lt1"/>
                        </a:buClr>
                        <a:buSzPts val="1100"/>
                        <a:buFont typeface="Arial"/>
                        <a:buNone/>
                      </a:pPr>
                      <a:r>
                        <a:rPr lang="en" sz="2000">
                          <a:solidFill>
                            <a:schemeClr val="dk1"/>
                          </a:solidFill>
                          <a:latin typeface="Figtree SemiBold"/>
                          <a:ea typeface="Figtree SemiBold"/>
                          <a:cs typeface="Figtree SemiBold"/>
                          <a:sym typeface="Figtree SemiBold"/>
                        </a:rPr>
                        <a:t>Education</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r h="507450">
                <a:tc>
                  <a:txBody>
                    <a:bodyPr/>
                    <a:lstStyle/>
                    <a:p>
                      <a:pPr indent="0" lvl="0" marL="0" rtl="0" algn="l">
                        <a:spcBef>
                          <a:spcPts val="0"/>
                        </a:spcBef>
                        <a:spcAft>
                          <a:spcPts val="0"/>
                        </a:spcAft>
                        <a:buClr>
                          <a:schemeClr val="lt1"/>
                        </a:buClr>
                        <a:buSzPts val="1100"/>
                        <a:buFont typeface="Arial"/>
                        <a:buNone/>
                      </a:pPr>
                      <a:r>
                        <a:rPr lang="en" sz="1200">
                          <a:solidFill>
                            <a:schemeClr val="dk1"/>
                          </a:solidFill>
                          <a:latin typeface="Figtree SemiBold"/>
                          <a:ea typeface="Figtree SemiBold"/>
                          <a:cs typeface="Figtree SemiBold"/>
                          <a:sym typeface="Figtree SemiBold"/>
                        </a:rPr>
                        <a:t>20XX - 20XX</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Bachelor of Fine Arts in Graphic Design</a:t>
                      </a:r>
                      <a:endParaRPr b="1"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Typography</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Branding Design</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Digital Illustration</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70125">
                <a:tc>
                  <a:txBody>
                    <a:bodyPr/>
                    <a:lstStyle/>
                    <a:p>
                      <a:pPr indent="0" lvl="0" marL="0" rtl="0" algn="l">
                        <a:spcBef>
                          <a:spcPts val="0"/>
                        </a:spcBef>
                        <a:spcAft>
                          <a:spcPts val="0"/>
                        </a:spcAft>
                        <a:buClr>
                          <a:schemeClr val="lt1"/>
                        </a:buClr>
                        <a:buSzPts val="1100"/>
                        <a:buFont typeface="Arial"/>
                        <a:buNone/>
                      </a:pPr>
                      <a:r>
                        <a:rPr lang="en" sz="1200">
                          <a:solidFill>
                            <a:schemeClr val="dk1"/>
                          </a:solidFill>
                          <a:latin typeface="Figtree SemiBold"/>
                          <a:ea typeface="Figtree SemiBold"/>
                          <a:cs typeface="Figtree SemiBold"/>
                          <a:sym typeface="Figtree SemiBold"/>
                        </a:rPr>
                        <a:t>20XX - 20XX</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Master in Human-Computer Interaction</a:t>
                      </a:r>
                      <a:endParaRPr b="1"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Visual design</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User engagement</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Mobile applications</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16575">
                <a:tc>
                  <a:txBody>
                    <a:bodyPr/>
                    <a:lstStyle/>
                    <a:p>
                      <a:pPr indent="0" lvl="0" marL="0" rtl="0" algn="l">
                        <a:spcBef>
                          <a:spcPts val="0"/>
                        </a:spcBef>
                        <a:spcAft>
                          <a:spcPts val="0"/>
                        </a:spcAft>
                        <a:buClr>
                          <a:schemeClr val="lt1"/>
                        </a:buClr>
                        <a:buSzPts val="1100"/>
                        <a:buFont typeface="Arial"/>
                        <a:buNone/>
                      </a:pPr>
                      <a:r>
                        <a:rPr lang="en" sz="1200">
                          <a:solidFill>
                            <a:schemeClr val="dk1"/>
                          </a:solidFill>
                          <a:latin typeface="Figtree SemiBold"/>
                          <a:ea typeface="Figtree SemiBold"/>
                          <a:cs typeface="Figtree SemiBold"/>
                          <a:sym typeface="Figtree SemiBold"/>
                        </a:rPr>
                        <a:t>20XX - 20XX</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Online Certification in UI/UX Design</a:t>
                      </a:r>
                      <a:endParaRPr b="1"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User research</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Wireframing</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Prototyping</a:t>
                      </a:r>
                      <a:endParaRPr sz="1000">
                        <a:solidFill>
                          <a:schemeClr val="dk1"/>
                        </a:solidFill>
                        <a:latin typeface="Albert Sans"/>
                        <a:ea typeface="Albert Sans"/>
                        <a:cs typeface="Albert Sans"/>
                        <a:sym typeface="Albert Sans"/>
                      </a:endParaRPr>
                    </a:p>
                  </a:txBody>
                  <a:tcPr marT="45700" marB="4570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6"/>
          <p:cNvSpPr txBox="1"/>
          <p:nvPr>
            <p:ph type="title"/>
          </p:nvPr>
        </p:nvSpPr>
        <p:spPr>
          <a:xfrm>
            <a:off x="713250" y="445025"/>
            <a:ext cx="484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 letter</a:t>
            </a:r>
            <a:endParaRPr/>
          </a:p>
        </p:txBody>
      </p:sp>
      <p:sp>
        <p:nvSpPr>
          <p:cNvPr id="400" name="Google Shape;400;p36"/>
          <p:cNvSpPr txBox="1"/>
          <p:nvPr>
            <p:ph idx="1" type="body"/>
          </p:nvPr>
        </p:nvSpPr>
        <p:spPr>
          <a:xfrm>
            <a:off x="713250" y="1428750"/>
            <a:ext cx="7717500" cy="22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t>Welcome to my portfolio!</a:t>
            </a:r>
            <a:endParaRPr/>
          </a:p>
          <a:p>
            <a:pPr indent="0" lvl="0" marL="0" rtl="0" algn="l">
              <a:spcBef>
                <a:spcPts val="1200"/>
              </a:spcBef>
              <a:spcAft>
                <a:spcPts val="0"/>
              </a:spcAft>
              <a:buClr>
                <a:schemeClr val="dk2"/>
              </a:buClr>
              <a:buSzPts val="1100"/>
              <a:buFont typeface="Arial"/>
              <a:buNone/>
            </a:pPr>
            <a:r>
              <a:rPr lang="en"/>
              <a:t>I'm [name], a highly creative and motivated individual, with a passion for [field of expertise]. My portfolio is filled with unique and inspiring content, which showcases my skills in the field. </a:t>
            </a:r>
            <a:endParaRPr/>
          </a:p>
          <a:p>
            <a:pPr indent="0" lvl="0" marL="0" rtl="0" algn="l">
              <a:spcBef>
                <a:spcPts val="1200"/>
              </a:spcBef>
              <a:spcAft>
                <a:spcPts val="0"/>
              </a:spcAft>
              <a:buNone/>
            </a:pPr>
            <a:r>
              <a:rPr lang="en"/>
              <a:t>Here you will find a lot of content that shows all my work. I strive for excellence in all that I do, and this portfolio serves as a testament to my capabilities and accomplishments.</a:t>
            </a:r>
            <a:endParaRPr/>
          </a:p>
          <a:p>
            <a:pPr indent="0" lvl="0" marL="0" rtl="0" algn="l">
              <a:spcBef>
                <a:spcPts val="1200"/>
              </a:spcBef>
              <a:spcAft>
                <a:spcPts val="0"/>
              </a:spcAft>
              <a:buClr>
                <a:schemeClr val="dk2"/>
              </a:buClr>
              <a:buSzPts val="1100"/>
              <a:buFont typeface="Arial"/>
              <a:buNone/>
            </a:pPr>
            <a:r>
              <a:rPr lang="en"/>
              <a:t>Have a look around, get to know me better, and don't hesitate to reach out if you have any questions or would like to collaborate!</a:t>
            </a:r>
            <a:endParaRPr/>
          </a:p>
          <a:p>
            <a:pPr indent="0" lvl="0" marL="0" rtl="0" algn="l">
              <a:spcBef>
                <a:spcPts val="1200"/>
              </a:spcBef>
              <a:spcAft>
                <a:spcPts val="1200"/>
              </a:spcAft>
              <a:buClr>
                <a:schemeClr val="dk2"/>
              </a:buClr>
              <a:buSzPts val="1100"/>
              <a:buFont typeface="Arial"/>
              <a:buNone/>
            </a:pPr>
            <a:r>
              <a:rPr lang="en"/>
              <a:t>Sincerely,</a:t>
            </a:r>
            <a:endParaRPr/>
          </a:p>
        </p:txBody>
      </p:sp>
      <p:sp>
        <p:nvSpPr>
          <p:cNvPr id="401" name="Google Shape;401;p36"/>
          <p:cNvSpPr txBox="1"/>
          <p:nvPr/>
        </p:nvSpPr>
        <p:spPr>
          <a:xfrm>
            <a:off x="5555325" y="3802525"/>
            <a:ext cx="2875500" cy="440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Figtree SemiBold"/>
                <a:ea typeface="Figtree SemiBold"/>
                <a:cs typeface="Figtree SemiBold"/>
                <a:sym typeface="Figtree SemiBold"/>
              </a:rPr>
              <a:t>Eric Doe</a:t>
            </a:r>
            <a:endParaRPr sz="2000">
              <a:solidFill>
                <a:schemeClr val="dk1"/>
              </a:solidFill>
              <a:latin typeface="Figtree SemiBold"/>
              <a:ea typeface="Figtree SemiBold"/>
              <a:cs typeface="Figtree SemiBold"/>
              <a:sym typeface="Figtree SemiBold"/>
            </a:endParaRPr>
          </a:p>
        </p:txBody>
      </p:sp>
      <p:sp>
        <p:nvSpPr>
          <p:cNvPr id="402" name="Google Shape;402;p36"/>
          <p:cNvSpPr txBox="1"/>
          <p:nvPr/>
        </p:nvSpPr>
        <p:spPr>
          <a:xfrm>
            <a:off x="5555325" y="4321225"/>
            <a:ext cx="2875500" cy="293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1200"/>
              </a:spcAft>
              <a:buNone/>
            </a:pPr>
            <a:r>
              <a:rPr lang="en" sz="1200">
                <a:solidFill>
                  <a:schemeClr val="dk1"/>
                </a:solidFill>
                <a:latin typeface="Albert Sans"/>
                <a:ea typeface="Albert Sans"/>
                <a:cs typeface="Albert Sans"/>
                <a:sym typeface="Albert Sans"/>
              </a:rPr>
              <a:t>+91  620 421 838 | jEric@freepik.com</a:t>
            </a:r>
            <a:endParaRPr sz="1200">
              <a:solidFill>
                <a:schemeClr val="dk1"/>
              </a:solidFill>
              <a:latin typeface="Albert Sans"/>
              <a:ea typeface="Albert Sans"/>
              <a:cs typeface="Albert Sans"/>
              <a:sym typeface="Albert Sans"/>
            </a:endParaRPr>
          </a:p>
        </p:txBody>
      </p:sp>
      <p:sp>
        <p:nvSpPr>
          <p:cNvPr id="403" name="Google Shape;403;p36"/>
          <p:cNvSpPr txBox="1"/>
          <p:nvPr/>
        </p:nvSpPr>
        <p:spPr>
          <a:xfrm>
            <a:off x="5555325" y="539500"/>
            <a:ext cx="28755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Albert Sans"/>
                <a:ea typeface="Albert Sans"/>
                <a:cs typeface="Albert Sans"/>
                <a:sym typeface="Albert Sans"/>
              </a:rPr>
              <a:t>Slidesgo</a:t>
            </a:r>
            <a:endParaRPr sz="1200">
              <a:solidFill>
                <a:schemeClr val="dk1"/>
              </a:solidFill>
              <a:latin typeface="Albert Sans"/>
              <a:ea typeface="Albert Sans"/>
              <a:cs typeface="Albert Sans"/>
              <a:sym typeface="Albert Sans"/>
            </a:endParaRPr>
          </a:p>
        </p:txBody>
      </p:sp>
      <p:sp>
        <p:nvSpPr>
          <p:cNvPr id="404" name="Google Shape;404;p36"/>
          <p:cNvSpPr txBox="1"/>
          <p:nvPr/>
        </p:nvSpPr>
        <p:spPr>
          <a:xfrm>
            <a:off x="5555325" y="771938"/>
            <a:ext cx="28755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Albert Sans"/>
                <a:ea typeface="Albert Sans"/>
                <a:cs typeface="Albert Sans"/>
                <a:sym typeface="Albert Sans"/>
              </a:rPr>
              <a:t>+91  651 736 904 </a:t>
            </a:r>
            <a:endParaRPr sz="1200">
              <a:solidFill>
                <a:schemeClr val="dk1"/>
              </a:solidFill>
              <a:latin typeface="Albert Sans"/>
              <a:ea typeface="Albert Sans"/>
              <a:cs typeface="Albert Sans"/>
              <a:sym typeface="Albert Sans"/>
            </a:endParaRPr>
          </a:p>
        </p:txBody>
      </p:sp>
      <p:sp>
        <p:nvSpPr>
          <p:cNvPr id="405" name="Google Shape;405;p36"/>
          <p:cNvSpPr txBox="1"/>
          <p:nvPr/>
        </p:nvSpPr>
        <p:spPr>
          <a:xfrm>
            <a:off x="5555325" y="1004375"/>
            <a:ext cx="2875500" cy="20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Albert Sans"/>
                <a:ea typeface="Albert Sans"/>
                <a:cs typeface="Albert Sans"/>
                <a:sym typeface="Albert Sans"/>
              </a:rPr>
              <a:t>charlie@slidesgo.com</a:t>
            </a:r>
            <a:endParaRPr sz="1200">
              <a:solidFill>
                <a:schemeClr val="dk1"/>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7"/>
          <p:cNvSpPr txBox="1"/>
          <p:nvPr>
            <p:ph type="title"/>
          </p:nvPr>
        </p:nvSpPr>
        <p:spPr>
          <a:xfrm>
            <a:off x="5987575" y="539500"/>
            <a:ext cx="2443200" cy="11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411" name="Google Shape;411;p37"/>
          <p:cNvSpPr txBox="1"/>
          <p:nvPr>
            <p:ph idx="1" type="subTitle"/>
          </p:nvPr>
        </p:nvSpPr>
        <p:spPr>
          <a:xfrm>
            <a:off x="5987575" y="1609900"/>
            <a:ext cx="2443200" cy="8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photo showcase is a collection of stunning images, each capturing the essence of my work. Let them inspire you!</a:t>
            </a:r>
            <a:endParaRPr/>
          </a:p>
        </p:txBody>
      </p:sp>
      <p:pic>
        <p:nvPicPr>
          <p:cNvPr id="412" name="Google Shape;412;p37"/>
          <p:cNvPicPr preferRelativeResize="0"/>
          <p:nvPr>
            <p:ph idx="2" type="pic"/>
          </p:nvPr>
        </p:nvPicPr>
        <p:blipFill rotWithShape="1">
          <a:blip r:embed="rId3">
            <a:alphaModFix/>
          </a:blip>
          <a:srcRect b="16675" l="0" r="0" t="16675"/>
          <a:stretch/>
        </p:blipFill>
        <p:spPr>
          <a:xfrm>
            <a:off x="177275" y="134850"/>
            <a:ext cx="2074200" cy="2074200"/>
          </a:xfrm>
          <a:prstGeom prst="ellipse">
            <a:avLst/>
          </a:prstGeom>
        </p:spPr>
      </p:pic>
      <p:pic>
        <p:nvPicPr>
          <p:cNvPr id="413" name="Google Shape;413;p37"/>
          <p:cNvPicPr preferRelativeResize="0"/>
          <p:nvPr>
            <p:ph idx="3" type="pic"/>
          </p:nvPr>
        </p:nvPicPr>
        <p:blipFill rotWithShape="1">
          <a:blip r:embed="rId4">
            <a:alphaModFix/>
          </a:blip>
          <a:srcRect b="13579" l="0" r="0" t="13571"/>
          <a:stretch/>
        </p:blipFill>
        <p:spPr>
          <a:xfrm>
            <a:off x="48025" y="1612475"/>
            <a:ext cx="3462900" cy="3462900"/>
          </a:xfrm>
          <a:prstGeom prst="ellipse">
            <a:avLst/>
          </a:prstGeom>
        </p:spPr>
      </p:pic>
      <p:pic>
        <p:nvPicPr>
          <p:cNvPr id="414" name="Google Shape;414;p37"/>
          <p:cNvPicPr preferRelativeResize="0"/>
          <p:nvPr>
            <p:ph idx="4" type="pic"/>
          </p:nvPr>
        </p:nvPicPr>
        <p:blipFill rotWithShape="1">
          <a:blip r:embed="rId5">
            <a:alphaModFix/>
          </a:blip>
          <a:srcRect b="0" l="0" r="0" t="0"/>
          <a:stretch/>
        </p:blipFill>
        <p:spPr>
          <a:xfrm>
            <a:off x="3049150" y="1390725"/>
            <a:ext cx="2677800" cy="2677800"/>
          </a:xfrm>
          <a:prstGeom prst="ellipse">
            <a:avLst/>
          </a:prstGeom>
        </p:spPr>
      </p:pic>
      <p:pic>
        <p:nvPicPr>
          <p:cNvPr id="415" name="Google Shape;415;p37"/>
          <p:cNvPicPr preferRelativeResize="0"/>
          <p:nvPr>
            <p:ph idx="5" type="pic"/>
          </p:nvPr>
        </p:nvPicPr>
        <p:blipFill rotWithShape="1">
          <a:blip r:embed="rId6">
            <a:alphaModFix/>
          </a:blip>
          <a:srcRect b="4898" l="0" r="0" t="28452"/>
          <a:stretch/>
        </p:blipFill>
        <p:spPr>
          <a:xfrm>
            <a:off x="5126875" y="3001175"/>
            <a:ext cx="2074200" cy="2074200"/>
          </a:xfrm>
          <a:prstGeom prst="ellipse">
            <a:avLst/>
          </a:prstGeom>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sign Inspiration Portfolio by Slidesgo">
  <a:themeElements>
    <a:clrScheme name="Simple Light">
      <a:dk1>
        <a:srgbClr val="FFFFFF"/>
      </a:dk1>
      <a:lt1>
        <a:srgbClr val="000000"/>
      </a:lt1>
      <a:dk2>
        <a:srgbClr val="595959"/>
      </a:dk2>
      <a:lt2>
        <a:srgbClr val="FF65EF"/>
      </a:lt2>
      <a:accent1>
        <a:srgbClr val="9E51F0"/>
      </a:accent1>
      <a:accent2>
        <a:srgbClr val="1E36C4"/>
      </a:accent2>
      <a:accent3>
        <a:srgbClr val="69AAAD"/>
      </a:accent3>
      <a:accent4>
        <a:srgbClr val="FFE8AF"/>
      </a:accent4>
      <a:accent5>
        <a:srgbClr val="F61708"/>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